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2" r:id="rId5"/>
    <p:sldMasterId id="2147483693" r:id="rId6"/>
    <p:sldMasterId id="2147483694" r:id="rId7"/>
    <p:sldMasterId id="214748369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Lst>
  <p:sldSz cy="6858000" cx="9144000"/>
  <p:notesSz cx="6858000" cy="9144000"/>
  <p:embeddedFontLst>
    <p:embeddedFont>
      <p:font typeface="Quattrocento"/>
      <p:regular r:id="rId56"/>
      <p:bold r:id="rId57"/>
    </p:embeddedFont>
    <p:embeddedFont>
      <p:font typeface="Candara"/>
      <p:regular r:id="rId58"/>
      <p:bold r:id="rId59"/>
      <p:italic r:id="rId60"/>
      <p:boldItalic r:id="rId61"/>
    </p:embeddedFont>
    <p:embeddedFont>
      <p:font typeface="Helvetica Neue"/>
      <p:regular r:id="rId62"/>
      <p:bold r:id="rId63"/>
      <p:italic r:id="rId64"/>
      <p:boldItalic r:id="rId65"/>
    </p:embeddedFont>
    <p:embeddedFont>
      <p:font typeface="Helvetica Neue Light"/>
      <p:regular r:id="rId66"/>
      <p:bold r:id="rId67"/>
      <p:italic r:id="rId68"/>
      <p:boldItalic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C7D98DC5-A688-4C97-9B39-FEE6D81D5683}">
  <a:tblStyle styleId="{C7D98DC5-A688-4C97-9B39-FEE6D81D5683}" styleName="Table_0">
    <a:wholeTbl>
      <a:tcTxStyle b="off" i="off">
        <a:font>
          <a:latin typeface="Helvetica Neue"/>
          <a:ea typeface="Helvetica Neue"/>
          <a:cs typeface="Helvetica Neue"/>
        </a:font>
        <a:srgbClr val="000000"/>
      </a:tcTxStyle>
      <a:tcStyle>
        <a:tcBdr>
          <a:left>
            <a:ln cap="flat" cmpd="sng" w="12700">
              <a:solidFill>
                <a:srgbClr val="A6AAA9"/>
              </a:solidFill>
              <a:prstDash val="solid"/>
              <a:round/>
              <a:headEnd len="sm" w="sm" type="none"/>
              <a:tailEnd len="sm" w="sm" type="none"/>
            </a:ln>
          </a:left>
          <a:right>
            <a:ln cap="flat" cmpd="sng" w="12700">
              <a:solidFill>
                <a:srgbClr val="A6AAA9"/>
              </a:solidFill>
              <a:prstDash val="solid"/>
              <a:round/>
              <a:headEnd len="sm" w="sm" type="none"/>
              <a:tailEnd len="sm" w="sm" type="none"/>
            </a:ln>
          </a:right>
          <a:top>
            <a:ln cap="flat" cmpd="sng" w="12700">
              <a:solidFill>
                <a:srgbClr val="A6AAA9"/>
              </a:solidFill>
              <a:prstDash val="solid"/>
              <a:round/>
              <a:headEnd len="sm" w="sm" type="none"/>
              <a:tailEnd len="sm" w="sm" type="none"/>
            </a:ln>
          </a:top>
          <a:bottom>
            <a:ln cap="flat" cmpd="sng" w="12700">
              <a:solidFill>
                <a:srgbClr val="A6AAA9"/>
              </a:solidFill>
              <a:prstDash val="solid"/>
              <a:round/>
              <a:headEnd len="sm" w="sm" type="none"/>
              <a:tailEnd len="sm" w="sm" type="none"/>
            </a:ln>
          </a:bottom>
          <a:insideH>
            <a:ln cap="flat" cmpd="sng" w="12700">
              <a:solidFill>
                <a:srgbClr val="A6AAA9"/>
              </a:solidFill>
              <a:prstDash val="solid"/>
              <a:round/>
              <a:headEnd len="sm" w="sm" type="none"/>
              <a:tailEnd len="sm" w="sm" type="none"/>
            </a:ln>
          </a:insideH>
          <a:insideV>
            <a:ln cap="flat" cmpd="sng" w="12700">
              <a:solidFill>
                <a:srgbClr val="A6AAA9"/>
              </a:solidFill>
              <a:prstDash val="solid"/>
              <a:round/>
              <a:headEnd len="sm" w="sm" type="none"/>
              <a:tailEnd len="sm" w="sm" type="none"/>
            </a:ln>
          </a:insideV>
        </a:tcBdr>
        <a:fill>
          <a:solidFill>
            <a:srgbClr val="EBEBEB"/>
          </a:solidFill>
        </a:fill>
      </a:tcStyle>
    </a:wholeTbl>
    <a:band1H>
      <a:tcTxStyle/>
    </a:band1H>
    <a:band2H>
      <a:tcTxStyle b="off" i="off"/>
      <a:tcStyle>
        <a:fill>
          <a:solidFill>
            <a:srgbClr val="DADBDA"/>
          </a:solidFill>
        </a:fill>
      </a:tcStyle>
    </a:band2H>
    <a:band1V>
      <a:tcTxStyle/>
    </a:band1V>
    <a:band2V>
      <a:tcTxStyle/>
    </a:band2V>
    <a:lastCol>
      <a:tcTxStyle/>
    </a:lastCol>
    <a:firstCol>
      <a:tcTxStyle b="on" i="off">
        <a:font>
          <a:latin typeface="Helvetica Neue"/>
          <a:ea typeface="Helvetica Neue"/>
          <a:cs typeface="Helvetica Neue"/>
        </a:font>
        <a:srgbClr val="FFFFFF"/>
      </a:tcTxStyle>
      <a:tcStyle>
        <a:tcBdr>
          <a:left>
            <a:ln cap="flat" cmpd="sng" w="12700">
              <a:solidFill>
                <a:srgbClr val="A6AAA9"/>
              </a:solidFill>
              <a:prstDash val="solid"/>
              <a:round/>
              <a:headEnd len="sm" w="sm" type="none"/>
              <a:tailEnd len="sm" w="sm" type="none"/>
            </a:ln>
          </a:left>
          <a:right>
            <a:ln cap="flat" cmpd="sng" w="12700">
              <a:solidFill>
                <a:srgbClr val="A6AAA9"/>
              </a:solidFill>
              <a:prstDash val="solid"/>
              <a:round/>
              <a:headEnd len="sm" w="sm" type="none"/>
              <a:tailEnd len="sm" w="sm" type="none"/>
            </a:ln>
          </a:right>
          <a:top>
            <a:ln cap="flat" cmpd="sng" w="12700">
              <a:solidFill>
                <a:srgbClr val="A6AAA9"/>
              </a:solidFill>
              <a:prstDash val="solid"/>
              <a:round/>
              <a:headEnd len="sm" w="sm" type="none"/>
              <a:tailEnd len="sm" w="sm" type="none"/>
            </a:ln>
          </a:top>
          <a:bottom>
            <a:ln cap="flat" cmpd="sng" w="12700">
              <a:solidFill>
                <a:srgbClr val="A6AAA9"/>
              </a:solidFill>
              <a:prstDash val="solid"/>
              <a:round/>
              <a:headEnd len="sm" w="sm" type="none"/>
              <a:tailEnd len="sm" w="sm" type="none"/>
            </a:ln>
          </a:bottom>
          <a:insideH>
            <a:ln cap="flat" cmpd="sng" w="12700">
              <a:solidFill>
                <a:srgbClr val="A6AAA9"/>
              </a:solidFill>
              <a:prstDash val="solid"/>
              <a:round/>
              <a:headEnd len="sm" w="sm" type="none"/>
              <a:tailEnd len="sm" w="sm" type="none"/>
            </a:ln>
          </a:insideH>
          <a:insideV>
            <a:ln cap="flat" cmpd="sng" w="12700">
              <a:solidFill>
                <a:srgbClr val="A6AAA9"/>
              </a:solidFill>
              <a:prstDash val="solid"/>
              <a:round/>
              <a:headEnd len="sm" w="sm" type="none"/>
              <a:tailEnd len="sm" w="sm" type="none"/>
            </a:ln>
          </a:insideV>
        </a:tcBdr>
        <a:fill>
          <a:solidFill>
            <a:srgbClr val="96195C"/>
          </a:solidFill>
        </a:fill>
      </a:tcStyle>
    </a:firstCol>
    <a:lastRow>
      <a:tcTxStyle b="on" i="off">
        <a:font>
          <a:latin typeface="Helvetica Neue"/>
          <a:ea typeface="Helvetica Neue"/>
          <a:cs typeface="Helvetica Neue"/>
        </a:font>
        <a:srgbClr val="FFFFFF"/>
      </a:tcTxStyle>
      <a:tcStyle>
        <a:tcBdr>
          <a:left>
            <a:ln cap="flat" cmpd="sng" w="12700">
              <a:solidFill>
                <a:srgbClr val="A6AAA9"/>
              </a:solidFill>
              <a:prstDash val="solid"/>
              <a:round/>
              <a:headEnd len="sm" w="sm" type="none"/>
              <a:tailEnd len="sm" w="sm" type="none"/>
            </a:ln>
          </a:left>
          <a:right>
            <a:ln cap="flat" cmpd="sng" w="12700">
              <a:solidFill>
                <a:srgbClr val="A6AAA9"/>
              </a:solidFill>
              <a:prstDash val="solid"/>
              <a:round/>
              <a:headEnd len="sm" w="sm" type="none"/>
              <a:tailEnd len="sm" w="sm" type="none"/>
            </a:ln>
          </a:right>
          <a:top>
            <a:ln cap="flat" cmpd="sng" w="12700">
              <a:solidFill>
                <a:srgbClr val="A6AAA9"/>
              </a:solidFill>
              <a:prstDash val="solid"/>
              <a:round/>
              <a:headEnd len="sm" w="sm" type="none"/>
              <a:tailEnd len="sm" w="sm" type="none"/>
            </a:ln>
          </a:top>
          <a:bottom>
            <a:ln cap="flat" cmpd="sng" w="12700">
              <a:solidFill>
                <a:srgbClr val="A6AAA9"/>
              </a:solidFill>
              <a:prstDash val="solid"/>
              <a:round/>
              <a:headEnd len="sm" w="sm" type="none"/>
              <a:tailEnd len="sm" w="sm" type="none"/>
            </a:ln>
          </a:bottom>
          <a:insideH>
            <a:ln cap="flat" cmpd="sng" w="12700">
              <a:solidFill>
                <a:srgbClr val="A6AAA9"/>
              </a:solidFill>
              <a:prstDash val="solid"/>
              <a:round/>
              <a:headEnd len="sm" w="sm" type="none"/>
              <a:tailEnd len="sm" w="sm" type="none"/>
            </a:ln>
          </a:insideH>
          <a:insideV>
            <a:ln cap="flat" cmpd="sng" w="12700">
              <a:solidFill>
                <a:srgbClr val="A6AAA9"/>
              </a:solidFill>
              <a:prstDash val="solid"/>
              <a:round/>
              <a:headEnd len="sm" w="sm" type="none"/>
              <a:tailEnd len="sm" w="sm" type="none"/>
            </a:ln>
          </a:insideV>
        </a:tcBdr>
        <a:fill>
          <a:solidFill>
            <a:srgbClr val="C24785"/>
          </a:solidFill>
        </a:fill>
      </a:tcStyle>
    </a:lastRow>
    <a:seCell>
      <a:tcTxStyle/>
    </a:seCell>
    <a:swCell>
      <a:tcTxStyle/>
    </a:swCell>
    <a:firstRow>
      <a:tcTxStyle b="on" i="off">
        <a:font>
          <a:latin typeface="Helvetica Neue"/>
          <a:ea typeface="Helvetica Neue"/>
          <a:cs typeface="Helvetica Neue"/>
        </a:font>
        <a:srgbClr val="FFFFFF"/>
      </a:tcTxStyle>
      <a:tcStyle>
        <a:tcBdr>
          <a:left>
            <a:ln cap="flat" cmpd="sng" w="12700">
              <a:solidFill>
                <a:srgbClr val="A6AAA9"/>
              </a:solidFill>
              <a:prstDash val="solid"/>
              <a:round/>
              <a:headEnd len="sm" w="sm" type="none"/>
              <a:tailEnd len="sm" w="sm" type="none"/>
            </a:ln>
          </a:left>
          <a:right>
            <a:ln cap="flat" cmpd="sng" w="12700">
              <a:solidFill>
                <a:srgbClr val="A6AAA9"/>
              </a:solidFill>
              <a:prstDash val="solid"/>
              <a:round/>
              <a:headEnd len="sm" w="sm" type="none"/>
              <a:tailEnd len="sm" w="sm" type="none"/>
            </a:ln>
          </a:right>
          <a:top>
            <a:ln cap="flat" cmpd="sng" w="12700">
              <a:solidFill>
                <a:srgbClr val="A6AAA9"/>
              </a:solidFill>
              <a:prstDash val="solid"/>
              <a:round/>
              <a:headEnd len="sm" w="sm" type="none"/>
              <a:tailEnd len="sm" w="sm" type="none"/>
            </a:ln>
          </a:top>
          <a:bottom>
            <a:ln cap="flat" cmpd="sng" w="12700">
              <a:solidFill>
                <a:srgbClr val="A6AAA9"/>
              </a:solidFill>
              <a:prstDash val="solid"/>
              <a:round/>
              <a:headEnd len="sm" w="sm" type="none"/>
              <a:tailEnd len="sm" w="sm" type="none"/>
            </a:ln>
          </a:bottom>
          <a:insideH>
            <a:ln cap="flat" cmpd="sng" w="12700">
              <a:solidFill>
                <a:srgbClr val="A6AAA9"/>
              </a:solidFill>
              <a:prstDash val="solid"/>
              <a:round/>
              <a:headEnd len="sm" w="sm" type="none"/>
              <a:tailEnd len="sm" w="sm" type="none"/>
            </a:ln>
          </a:insideH>
          <a:insideV>
            <a:ln cap="flat" cmpd="sng" w="12700">
              <a:solidFill>
                <a:srgbClr val="A6AAA9"/>
              </a:solidFill>
              <a:prstDash val="solid"/>
              <a:round/>
              <a:headEnd len="sm" w="sm" type="none"/>
              <a:tailEnd len="sm" w="sm" type="none"/>
            </a:ln>
          </a:insideV>
        </a:tcBdr>
        <a:fill>
          <a:solidFill>
            <a:srgbClr val="C24785"/>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HelveticaNeue-regular.fntdata"/><Relationship Id="rId61" Type="http://schemas.openxmlformats.org/officeDocument/2006/relationships/font" Target="fonts/Candara-boldItalic.fntdata"/><Relationship Id="rId20" Type="http://schemas.openxmlformats.org/officeDocument/2006/relationships/slide" Target="slides/slide11.xml"/><Relationship Id="rId64" Type="http://schemas.openxmlformats.org/officeDocument/2006/relationships/font" Target="fonts/HelveticaNeue-italic.fntdata"/><Relationship Id="rId63" Type="http://schemas.openxmlformats.org/officeDocument/2006/relationships/font" Target="fonts/HelveticaNeue-bold.fntdata"/><Relationship Id="rId22" Type="http://schemas.openxmlformats.org/officeDocument/2006/relationships/slide" Target="slides/slide13.xml"/><Relationship Id="rId66" Type="http://schemas.openxmlformats.org/officeDocument/2006/relationships/font" Target="fonts/HelveticaNeueLight-regular.fntdata"/><Relationship Id="rId21" Type="http://schemas.openxmlformats.org/officeDocument/2006/relationships/slide" Target="slides/slide12.xml"/><Relationship Id="rId65" Type="http://schemas.openxmlformats.org/officeDocument/2006/relationships/font" Target="fonts/HelveticaNeue-boldItalic.fntdata"/><Relationship Id="rId24" Type="http://schemas.openxmlformats.org/officeDocument/2006/relationships/slide" Target="slides/slide15.xml"/><Relationship Id="rId68" Type="http://schemas.openxmlformats.org/officeDocument/2006/relationships/font" Target="fonts/HelveticaNeueLight-italic.fntdata"/><Relationship Id="rId23" Type="http://schemas.openxmlformats.org/officeDocument/2006/relationships/slide" Target="slides/slide14.xml"/><Relationship Id="rId67" Type="http://schemas.openxmlformats.org/officeDocument/2006/relationships/font" Target="fonts/HelveticaNeueLight-bold.fntdata"/><Relationship Id="rId60" Type="http://schemas.openxmlformats.org/officeDocument/2006/relationships/font" Target="fonts/Candara-italic.fntdata"/><Relationship Id="rId26" Type="http://schemas.openxmlformats.org/officeDocument/2006/relationships/slide" Target="slides/slide17.xml"/><Relationship Id="rId25" Type="http://schemas.openxmlformats.org/officeDocument/2006/relationships/slide" Target="slides/slide16.xml"/><Relationship Id="rId69" Type="http://schemas.openxmlformats.org/officeDocument/2006/relationships/font" Target="fonts/HelveticaNeueLight-boldItalic.fntdata"/><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slide" Target="slides/slide46.xml"/><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font" Target="fonts/Quattrocento-bold.fntdata"/><Relationship Id="rId12" Type="http://schemas.openxmlformats.org/officeDocument/2006/relationships/slide" Target="slides/slide3.xml"/><Relationship Id="rId56" Type="http://schemas.openxmlformats.org/officeDocument/2006/relationships/font" Target="fonts/Quattrocento-regular.fntdata"/><Relationship Id="rId15" Type="http://schemas.openxmlformats.org/officeDocument/2006/relationships/slide" Target="slides/slide6.xml"/><Relationship Id="rId59" Type="http://schemas.openxmlformats.org/officeDocument/2006/relationships/font" Target="fonts/Candara-bold.fntdata"/><Relationship Id="rId14" Type="http://schemas.openxmlformats.org/officeDocument/2006/relationships/slide" Target="slides/slide5.xml"/><Relationship Id="rId58" Type="http://schemas.openxmlformats.org/officeDocument/2006/relationships/font" Target="fonts/Candara-regular.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7161012850_0_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16101285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829be74a16_1_8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829be74a16_1_8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829be74a16_1_8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829be74a16_1_8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39700" rtl="0" algn="l">
              <a:lnSpc>
                <a:spcPct val="100000"/>
              </a:lnSpc>
              <a:spcBef>
                <a:spcPts val="0"/>
              </a:spcBef>
              <a:spcAft>
                <a:spcPts val="0"/>
              </a:spcAft>
              <a:buSzPts val="14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829be74a16_1_8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5" name="Google Shape;315;g829be74a16_1_8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39700" rtl="0" algn="l">
              <a:lnSpc>
                <a:spcPct val="100000"/>
              </a:lnSpc>
              <a:spcBef>
                <a:spcPts val="0"/>
              </a:spcBef>
              <a:spcAft>
                <a:spcPts val="0"/>
              </a:spcAft>
              <a:buSzPts val="14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829be74a16_1_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829be74a16_1_8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829be74a16_1_8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829be74a16_1_8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3970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829be74a16_1_8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g829be74a16_1_8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13970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829be74a16_1_8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829be74a16_1_8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829be74a16_1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829be74a16_1_8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82611309a3_0_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82611309a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829be74a16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g829be74a16_1_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Google Shape;366;g829be74a16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829be74a16_1_1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829be74a16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g829be74a16_1_1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829be74a16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g829be74a16_1_2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g829be74a16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829be74a16_1_2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829be74a16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829be74a16_1_3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829be74a16_1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829be74a16_1_3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82611309a3_0_4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82611309a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829be74a16_1_109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g829be74a16_1_10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829be74a16_1_109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829be74a16_1_10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829be74a16_1_11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829be74a16_1_11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82611309a3_0_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82611309a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829be74a16_1_112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829be74a16_1_11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g829be74a16_1_115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829be74a16_1_1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829be74a16_1_116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829be74a16_1_11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g829be74a16_1_117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g829be74a16_1_1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9" name="Shape 519"/>
        <p:cNvGrpSpPr/>
        <p:nvPr/>
      </p:nvGrpSpPr>
      <p:grpSpPr>
        <a:xfrm>
          <a:off x="0" y="0"/>
          <a:ext cx="0" cy="0"/>
          <a:chOff x="0" y="0"/>
          <a:chExt cx="0" cy="0"/>
        </a:xfrm>
      </p:grpSpPr>
      <p:sp>
        <p:nvSpPr>
          <p:cNvPr id="520" name="Google Shape;520;g829be74a16_1_119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829be74a16_1_11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829be74a16_1_12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829be74a16_1_1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829be74a16_1_12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829be74a16_1_1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82611309a3_0_5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82611309a3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829be74a16_1_136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829be74a16_1_13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829be74a16_1_136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829be74a16_1_13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82611309a3_0_2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82611309a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3" name="Shape 573"/>
        <p:cNvGrpSpPr/>
        <p:nvPr/>
      </p:nvGrpSpPr>
      <p:grpSpPr>
        <a:xfrm>
          <a:off x="0" y="0"/>
          <a:ext cx="0" cy="0"/>
          <a:chOff x="0" y="0"/>
          <a:chExt cx="0" cy="0"/>
        </a:xfrm>
      </p:grpSpPr>
      <p:sp>
        <p:nvSpPr>
          <p:cNvPr id="574" name="Google Shape;574;g829be74a16_1_13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829be74a16_1_137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Google Shape;580;g829be74a16_1_13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829be74a16_1_137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7161012850_1_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7161012850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g7161012850_1_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7161012850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7161012850_1_6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7161012850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71f86f9959_0_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71f86f995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g7161012850_1_6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7161012850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82611309a3_0_6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82611309a3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829be74a16_1_8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g829be74a16_1_8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829be74a16_1_8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85" name="Google Shape;285;g829be74a16_1_8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Google Shape;290;g829be74a16_1_8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1" name="Google Shape;291;g829be74a16_1_8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829be74a16_1_8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7" name="Google Shape;297;g829be74a16_1_8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600"/>
              </a:spcBef>
              <a:spcAft>
                <a:spcPts val="0"/>
              </a:spcAft>
              <a:buClr>
                <a:schemeClr val="dk1"/>
              </a:buClr>
              <a:buSzPts val="1800"/>
              <a:buChar char="○"/>
              <a:defRPr/>
            </a:lvl2pPr>
            <a:lvl3pPr indent="-342900" lvl="2" marL="1371600" rtl="0" algn="l">
              <a:spcBef>
                <a:spcPts val="1600"/>
              </a:spcBef>
              <a:spcAft>
                <a:spcPts val="0"/>
              </a:spcAft>
              <a:buClr>
                <a:schemeClr val="dk1"/>
              </a:buClr>
              <a:buSzPts val="1800"/>
              <a:buChar char="■"/>
              <a:defRPr/>
            </a:lvl3pPr>
            <a:lvl4pPr indent="-342900" lvl="3" marL="1828800" rtl="0" algn="l">
              <a:spcBef>
                <a:spcPts val="1600"/>
              </a:spcBef>
              <a:spcAft>
                <a:spcPts val="0"/>
              </a:spcAft>
              <a:buClr>
                <a:schemeClr val="dk1"/>
              </a:buClr>
              <a:buSzPts val="1800"/>
              <a:buChar char="●"/>
              <a:defRPr/>
            </a:lvl4pPr>
            <a:lvl5pPr indent="-342900" lvl="4" marL="2286000" rtl="0" algn="l">
              <a:spcBef>
                <a:spcPts val="1600"/>
              </a:spcBef>
              <a:spcAft>
                <a:spcPts val="0"/>
              </a:spcAft>
              <a:buClr>
                <a:schemeClr val="dk1"/>
              </a:buClr>
              <a:buSzPts val="1800"/>
              <a:buChar char="○"/>
              <a:defRPr/>
            </a:lvl5pPr>
            <a:lvl6pPr indent="-342900" lvl="5" marL="2743200" rtl="0" algn="l">
              <a:spcBef>
                <a:spcPts val="1600"/>
              </a:spcBef>
              <a:spcAft>
                <a:spcPts val="0"/>
              </a:spcAft>
              <a:buClr>
                <a:schemeClr val="dk1"/>
              </a:buClr>
              <a:buSzPts val="1800"/>
              <a:buChar char="■"/>
              <a:defRPr/>
            </a:lvl6pPr>
            <a:lvl7pPr indent="-342900" lvl="6" marL="3200400" rtl="0" algn="l">
              <a:spcBef>
                <a:spcPts val="1600"/>
              </a:spcBef>
              <a:spcAft>
                <a:spcPts val="0"/>
              </a:spcAft>
              <a:buClr>
                <a:schemeClr val="dk1"/>
              </a:buClr>
              <a:buSzPts val="1800"/>
              <a:buChar char="●"/>
              <a:defRPr/>
            </a:lvl7pPr>
            <a:lvl8pPr indent="-342900" lvl="7" marL="3657600" rtl="0" algn="l">
              <a:spcBef>
                <a:spcPts val="1600"/>
              </a:spcBef>
              <a:spcAft>
                <a:spcPts val="0"/>
              </a:spcAft>
              <a:buClr>
                <a:schemeClr val="dk1"/>
              </a:buClr>
              <a:buSzPts val="1800"/>
              <a:buChar char="○"/>
              <a:defRPr/>
            </a:lvl8pPr>
            <a:lvl9pPr indent="-342900" lvl="8" marL="4114800" rtl="0" algn="l">
              <a:spcBef>
                <a:spcPts val="1600"/>
              </a:spcBef>
              <a:spcAft>
                <a:spcPts val="1600"/>
              </a:spcAft>
              <a:buClr>
                <a:schemeClr val="dk1"/>
              </a:buClr>
              <a:buSzPts val="1800"/>
              <a:buChar char="■"/>
              <a:defRPr/>
            </a:lvl9pPr>
          </a:lstStyle>
          <a:p/>
        </p:txBody>
      </p:sp>
      <p:sp>
        <p:nvSpPr>
          <p:cNvPr id="53" name="Google Shape;53;p13"/>
          <p:cNvSpPr txBox="1"/>
          <p:nvPr>
            <p:ph idx="10" type="dt"/>
          </p:nvPr>
        </p:nvSpPr>
        <p:spPr>
          <a:xfrm>
            <a:off x="457200" y="6356350"/>
            <a:ext cx="21336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6356350"/>
            <a:ext cx="28956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 Option 2">
  <p:cSld name="Title Slide - Option 2">
    <p:spTree>
      <p:nvGrpSpPr>
        <p:cNvPr id="56" name="Shape 56"/>
        <p:cNvGrpSpPr/>
        <p:nvPr/>
      </p:nvGrpSpPr>
      <p:grpSpPr>
        <a:xfrm>
          <a:off x="0" y="0"/>
          <a:ext cx="0" cy="0"/>
          <a:chOff x="0" y="0"/>
          <a:chExt cx="0" cy="0"/>
        </a:xfrm>
      </p:grpSpPr>
      <p:pic>
        <p:nvPicPr>
          <p:cNvPr descr="plainluecover.jpg" id="57" name="Google Shape;57;p14"/>
          <p:cNvPicPr preferRelativeResize="0"/>
          <p:nvPr/>
        </p:nvPicPr>
        <p:blipFill rotWithShape="1">
          <a:blip r:embed="rId2">
            <a:alphaModFix/>
          </a:blip>
          <a:srcRect b="0" l="0" r="0" t="0"/>
          <a:stretch/>
        </p:blipFill>
        <p:spPr>
          <a:xfrm>
            <a:off x="0" y="0"/>
            <a:ext cx="6857999" cy="5143500"/>
          </a:xfrm>
          <a:prstGeom prst="rect">
            <a:avLst/>
          </a:prstGeom>
          <a:noFill/>
          <a:ln>
            <a:noFill/>
          </a:ln>
        </p:spPr>
      </p:pic>
      <p:sp>
        <p:nvSpPr>
          <p:cNvPr id="58" name="Google Shape;58;p14"/>
          <p:cNvSpPr txBox="1"/>
          <p:nvPr>
            <p:ph type="title"/>
          </p:nvPr>
        </p:nvSpPr>
        <p:spPr>
          <a:xfrm>
            <a:off x="690040" y="1204857"/>
            <a:ext cx="7754700" cy="19107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9pPr>
          </a:lstStyle>
          <a:p/>
        </p:txBody>
      </p:sp>
      <p:sp>
        <p:nvSpPr>
          <p:cNvPr id="59" name="Google Shape;59;p14"/>
          <p:cNvSpPr txBox="1"/>
          <p:nvPr>
            <p:ph idx="1" type="body"/>
          </p:nvPr>
        </p:nvSpPr>
        <p:spPr>
          <a:xfrm>
            <a:off x="699248" y="3324431"/>
            <a:ext cx="7734600" cy="15003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1pPr>
            <a:lvl2pPr indent="-228600" lvl="1" marL="9144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2pPr>
            <a:lvl3pPr indent="-228600" lvl="2" marL="13716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3pPr>
            <a:lvl4pPr indent="-228600" lvl="3" marL="18288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4pPr>
            <a:lvl5pPr indent="-228600" lvl="4" marL="22860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5pPr>
            <a:lvl6pPr indent="-228600" lvl="5" marL="27432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6pPr>
            <a:lvl7pPr indent="-228600" lvl="6" marL="32004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7pPr>
            <a:lvl8pPr indent="-228600" lvl="7" marL="36576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8pPr>
            <a:lvl9pPr indent="-228600" lvl="8" marL="41148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 Option 2">
  <p:cSld name="Title Slide - Option 2">
    <p:spTree>
      <p:nvGrpSpPr>
        <p:cNvPr id="68" name="Shape 68"/>
        <p:cNvGrpSpPr/>
        <p:nvPr/>
      </p:nvGrpSpPr>
      <p:grpSpPr>
        <a:xfrm>
          <a:off x="0" y="0"/>
          <a:ext cx="0" cy="0"/>
          <a:chOff x="0" y="0"/>
          <a:chExt cx="0" cy="0"/>
        </a:xfrm>
      </p:grpSpPr>
      <p:pic>
        <p:nvPicPr>
          <p:cNvPr descr="plainluecover.jpg" id="69" name="Google Shape;69;p16"/>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70" name="Google Shape;70;p16"/>
          <p:cNvSpPr txBox="1"/>
          <p:nvPr>
            <p:ph type="title"/>
          </p:nvPr>
        </p:nvSpPr>
        <p:spPr>
          <a:xfrm>
            <a:off x="690040" y="1204857"/>
            <a:ext cx="7754700" cy="19107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5400"/>
              <a:buFont typeface="Arial"/>
              <a:buChar char="■"/>
              <a:defRPr b="0" i="0" sz="5400" u="none" cap="none" strike="noStrike">
                <a:solidFill>
                  <a:srgbClr val="FFFFFF"/>
                </a:solidFill>
                <a:latin typeface="Arial"/>
                <a:ea typeface="Arial"/>
                <a:cs typeface="Arial"/>
                <a:sym typeface="Arial"/>
              </a:defRPr>
            </a:lvl9pPr>
          </a:lstStyle>
          <a:p/>
        </p:txBody>
      </p:sp>
      <p:sp>
        <p:nvSpPr>
          <p:cNvPr id="71" name="Google Shape;71;p16"/>
          <p:cNvSpPr txBox="1"/>
          <p:nvPr>
            <p:ph idx="1" type="body"/>
          </p:nvPr>
        </p:nvSpPr>
        <p:spPr>
          <a:xfrm>
            <a:off x="699248" y="3324431"/>
            <a:ext cx="7734600" cy="15003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FFFFFF"/>
              </a:buClr>
              <a:buSzPts val="2000"/>
              <a:buFont typeface="Arial"/>
              <a:buNone/>
              <a:defRPr b="0" i="0" sz="2000" u="none" cap="none" strike="noStrike">
                <a:solidFill>
                  <a:srgbClr val="FFFFFF"/>
                </a:solidFill>
                <a:latin typeface="Arial"/>
                <a:ea typeface="Arial"/>
                <a:cs typeface="Arial"/>
                <a:sym typeface="Arial"/>
              </a:defRPr>
            </a:lvl1pPr>
            <a:lvl2pPr indent="-228600" lvl="1" marL="9144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2pPr>
            <a:lvl3pPr indent="-228600" lvl="2" marL="13716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3pPr>
            <a:lvl4pPr indent="-228600" lvl="3" marL="18288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4pPr>
            <a:lvl5pPr indent="-228600" lvl="4" marL="22860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5pPr>
            <a:lvl6pPr indent="-228600" lvl="5" marL="27432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6pPr>
            <a:lvl7pPr indent="-228600" lvl="6" marL="32004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7pPr>
            <a:lvl8pPr indent="-228600" lvl="7" marL="36576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8pPr>
            <a:lvl9pPr indent="-228600" lvl="8" marL="4114800" marR="0" rtl="0" algn="l">
              <a:lnSpc>
                <a:spcPct val="100000"/>
              </a:lnSpc>
              <a:spcBef>
                <a:spcPts val="0"/>
              </a:spcBef>
              <a:spcAft>
                <a:spcPts val="0"/>
              </a:spcAft>
              <a:buClr>
                <a:srgbClr val="FFFFFF"/>
              </a:buClr>
              <a:buSzPts val="2000"/>
              <a:buFont typeface="Quattrocento"/>
              <a:buNone/>
              <a:defRPr b="0" i="0" sz="2000" u="none" cap="none" strike="noStrike">
                <a:solidFill>
                  <a:srgbClr val="FFFFFF"/>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72" name="Shape 72"/>
        <p:cNvGrpSpPr/>
        <p:nvPr/>
      </p:nvGrpSpPr>
      <p:grpSpPr>
        <a:xfrm>
          <a:off x="0" y="0"/>
          <a:ext cx="0" cy="0"/>
          <a:chOff x="0" y="0"/>
          <a:chExt cx="0" cy="0"/>
        </a:xfrm>
      </p:grpSpPr>
      <p:sp>
        <p:nvSpPr>
          <p:cNvPr id="73" name="Google Shape;73;p17"/>
          <p:cNvSpPr txBox="1"/>
          <p:nvPr>
            <p:ph idx="1" type="body"/>
          </p:nvPr>
        </p:nvSpPr>
        <p:spPr>
          <a:xfrm>
            <a:off x="699247" y="1861441"/>
            <a:ext cx="7745400" cy="3170400"/>
          </a:xfrm>
          <a:prstGeom prst="rect">
            <a:avLst/>
          </a:prstGeom>
          <a:noFill/>
          <a:ln>
            <a:noFill/>
          </a:ln>
        </p:spPr>
        <p:txBody>
          <a:bodyPr anchorCtr="0" anchor="t" bIns="91425" lIns="91425" spcFirstLastPara="1" rIns="91425" wrap="square" tIns="91425">
            <a:noAutofit/>
          </a:bodyPr>
          <a:lstStyle>
            <a:lvl1pPr indent="-381000" lvl="0" marL="4572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1pPr>
            <a:lvl2pPr indent="-381000" lvl="1" marL="9144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2pPr>
            <a:lvl3pPr indent="-381000" lvl="2" marL="13716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3pPr>
            <a:lvl4pPr indent="-381000" lvl="3" marL="18288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4pPr>
            <a:lvl5pPr indent="-381000" lvl="4" marL="22860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5pPr>
            <a:lvl6pPr indent="-381000" lvl="5" marL="27432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6pPr>
            <a:lvl7pPr indent="-381000" lvl="6" marL="32004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7pPr>
            <a:lvl8pPr indent="-381000" lvl="7" marL="36576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8pPr>
            <a:lvl9pPr indent="-381000" lvl="8" marL="4114800" marR="0" rtl="0" algn="l">
              <a:lnSpc>
                <a:spcPct val="100000"/>
              </a:lnSpc>
              <a:spcBef>
                <a:spcPts val="0"/>
              </a:spcBef>
              <a:spcAft>
                <a:spcPts val="0"/>
              </a:spcAft>
              <a:buClr>
                <a:srgbClr val="595959"/>
              </a:buClr>
              <a:buSzPts val="2400"/>
              <a:buFont typeface="Arial"/>
              <a:buChar char="■"/>
              <a:defRPr b="0" i="0" sz="2400" u="none" cap="none" strike="noStrike">
                <a:solidFill>
                  <a:srgbClr val="595959"/>
                </a:solidFill>
                <a:latin typeface="Arial"/>
                <a:ea typeface="Arial"/>
                <a:cs typeface="Arial"/>
                <a:sym typeface="Arial"/>
              </a:defRPr>
            </a:lvl9pPr>
          </a:lstStyle>
          <a:p/>
        </p:txBody>
      </p:sp>
      <p:sp>
        <p:nvSpPr>
          <p:cNvPr id="74" name="Google Shape;74;p17"/>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2pPr>
            <a:lvl3pPr lvl="2"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3pPr>
            <a:lvl4pPr lvl="3"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4pPr>
            <a:lvl5pPr lvl="4"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5pPr>
            <a:lvl6pPr lvl="5"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6pPr>
            <a:lvl7pPr lvl="6"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7pPr>
            <a:lvl8pPr lvl="7"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8pPr>
            <a:lvl9pPr lvl="8"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 Option 1" showMasterSp="0" type="title">
  <p:cSld name="TITLE">
    <p:spTree>
      <p:nvGrpSpPr>
        <p:cNvPr id="75" name="Shape 75"/>
        <p:cNvGrpSpPr/>
        <p:nvPr/>
      </p:nvGrpSpPr>
      <p:grpSpPr>
        <a:xfrm>
          <a:off x="0" y="0"/>
          <a:ext cx="0" cy="0"/>
          <a:chOff x="0" y="0"/>
          <a:chExt cx="0" cy="0"/>
        </a:xfrm>
      </p:grpSpPr>
      <p:pic>
        <p:nvPicPr>
          <p:cNvPr descr="PPT-General7.jpg" id="76" name="Google Shape;76;p18"/>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77" name="Google Shape;77;p18"/>
          <p:cNvSpPr txBox="1"/>
          <p:nvPr>
            <p:ph type="ctrTitle"/>
          </p:nvPr>
        </p:nvSpPr>
        <p:spPr>
          <a:xfrm>
            <a:off x="3105628" y="465270"/>
            <a:ext cx="5444400" cy="24411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FFFFFF"/>
              </a:buClr>
              <a:buSzPts val="4800"/>
              <a:buFont typeface="Arial"/>
              <a:buNone/>
              <a:defRPr b="0" i="0" sz="4800" u="none" cap="none" strike="noStrike">
                <a:solidFill>
                  <a:srgbClr val="FFFFFF"/>
                </a:solidFill>
                <a:latin typeface="Arial"/>
                <a:ea typeface="Arial"/>
                <a:cs typeface="Arial"/>
                <a:sym typeface="Arial"/>
              </a:defRPr>
            </a:lvl1pPr>
            <a:lvl2pPr lvl="1" marR="0" rtl="0" algn="l">
              <a:lnSpc>
                <a:spcPct val="100000"/>
              </a:lnSpc>
              <a:spcBef>
                <a:spcPts val="0"/>
              </a:spcBef>
              <a:spcAft>
                <a:spcPts val="0"/>
              </a:spcAft>
              <a:buClr>
                <a:srgbClr val="FFFFFF"/>
              </a:buClr>
              <a:buSzPts val="4800"/>
              <a:buFont typeface="Arial"/>
              <a:buChar char="○"/>
              <a:defRPr b="0" i="0" sz="4800" u="none" cap="none" strike="noStrike">
                <a:solidFill>
                  <a:srgbClr val="FFFFFF"/>
                </a:solidFill>
                <a:latin typeface="Arial"/>
                <a:ea typeface="Arial"/>
                <a:cs typeface="Arial"/>
                <a:sym typeface="Arial"/>
              </a:defRPr>
            </a:lvl2pPr>
            <a:lvl3pPr lvl="2" marR="0" rtl="0" algn="l">
              <a:lnSpc>
                <a:spcPct val="100000"/>
              </a:lnSpc>
              <a:spcBef>
                <a:spcPts val="0"/>
              </a:spcBef>
              <a:spcAft>
                <a:spcPts val="0"/>
              </a:spcAft>
              <a:buClr>
                <a:srgbClr val="FFFFFF"/>
              </a:buClr>
              <a:buSzPts val="4800"/>
              <a:buFont typeface="Arial"/>
              <a:buChar char="■"/>
              <a:defRPr b="0" i="0" sz="4800" u="none" cap="none" strike="noStrike">
                <a:solidFill>
                  <a:srgbClr val="FFFFFF"/>
                </a:solidFill>
                <a:latin typeface="Arial"/>
                <a:ea typeface="Arial"/>
                <a:cs typeface="Arial"/>
                <a:sym typeface="Arial"/>
              </a:defRPr>
            </a:lvl3pPr>
            <a:lvl4pPr lvl="3" marR="0" rtl="0" algn="l">
              <a:lnSpc>
                <a:spcPct val="100000"/>
              </a:lnSpc>
              <a:spcBef>
                <a:spcPts val="0"/>
              </a:spcBef>
              <a:spcAft>
                <a:spcPts val="0"/>
              </a:spcAft>
              <a:buClr>
                <a:srgbClr val="FFFFFF"/>
              </a:buClr>
              <a:buSzPts val="4800"/>
              <a:buFont typeface="Arial"/>
              <a:buChar char="●"/>
              <a:defRPr b="0" i="0" sz="4800" u="none" cap="none" strike="noStrike">
                <a:solidFill>
                  <a:srgbClr val="FFFFFF"/>
                </a:solidFill>
                <a:latin typeface="Arial"/>
                <a:ea typeface="Arial"/>
                <a:cs typeface="Arial"/>
                <a:sym typeface="Arial"/>
              </a:defRPr>
            </a:lvl4pPr>
            <a:lvl5pPr lvl="4" marR="0" rtl="0" algn="l">
              <a:lnSpc>
                <a:spcPct val="100000"/>
              </a:lnSpc>
              <a:spcBef>
                <a:spcPts val="0"/>
              </a:spcBef>
              <a:spcAft>
                <a:spcPts val="0"/>
              </a:spcAft>
              <a:buClr>
                <a:srgbClr val="FFFFFF"/>
              </a:buClr>
              <a:buSzPts val="4800"/>
              <a:buFont typeface="Arial"/>
              <a:buChar char="○"/>
              <a:defRPr b="0" i="0" sz="4800" u="none" cap="none" strike="noStrike">
                <a:solidFill>
                  <a:srgbClr val="FFFFFF"/>
                </a:solidFill>
                <a:latin typeface="Arial"/>
                <a:ea typeface="Arial"/>
                <a:cs typeface="Arial"/>
                <a:sym typeface="Arial"/>
              </a:defRPr>
            </a:lvl5pPr>
            <a:lvl6pPr lvl="5" marR="0" rtl="0" algn="l">
              <a:lnSpc>
                <a:spcPct val="100000"/>
              </a:lnSpc>
              <a:spcBef>
                <a:spcPts val="0"/>
              </a:spcBef>
              <a:spcAft>
                <a:spcPts val="0"/>
              </a:spcAft>
              <a:buClr>
                <a:srgbClr val="FFFFFF"/>
              </a:buClr>
              <a:buSzPts val="4800"/>
              <a:buFont typeface="Arial"/>
              <a:buChar char="■"/>
              <a:defRPr b="0" i="0" sz="4800" u="none" cap="none" strike="noStrike">
                <a:solidFill>
                  <a:srgbClr val="FFFFFF"/>
                </a:solidFill>
                <a:latin typeface="Arial"/>
                <a:ea typeface="Arial"/>
                <a:cs typeface="Arial"/>
                <a:sym typeface="Arial"/>
              </a:defRPr>
            </a:lvl6pPr>
            <a:lvl7pPr lvl="6" marR="0" rtl="0" algn="l">
              <a:lnSpc>
                <a:spcPct val="100000"/>
              </a:lnSpc>
              <a:spcBef>
                <a:spcPts val="0"/>
              </a:spcBef>
              <a:spcAft>
                <a:spcPts val="0"/>
              </a:spcAft>
              <a:buClr>
                <a:srgbClr val="FFFFFF"/>
              </a:buClr>
              <a:buSzPts val="4800"/>
              <a:buFont typeface="Arial"/>
              <a:buChar char="●"/>
              <a:defRPr b="0" i="0" sz="4800" u="none" cap="none" strike="noStrike">
                <a:solidFill>
                  <a:srgbClr val="FFFFFF"/>
                </a:solidFill>
                <a:latin typeface="Arial"/>
                <a:ea typeface="Arial"/>
                <a:cs typeface="Arial"/>
                <a:sym typeface="Arial"/>
              </a:defRPr>
            </a:lvl7pPr>
            <a:lvl8pPr lvl="7" marR="0" rtl="0" algn="l">
              <a:lnSpc>
                <a:spcPct val="100000"/>
              </a:lnSpc>
              <a:spcBef>
                <a:spcPts val="0"/>
              </a:spcBef>
              <a:spcAft>
                <a:spcPts val="0"/>
              </a:spcAft>
              <a:buClr>
                <a:srgbClr val="FFFFFF"/>
              </a:buClr>
              <a:buSzPts val="4800"/>
              <a:buFont typeface="Arial"/>
              <a:buChar char="○"/>
              <a:defRPr b="0" i="0" sz="4800" u="none" cap="none" strike="noStrike">
                <a:solidFill>
                  <a:srgbClr val="FFFFFF"/>
                </a:solidFill>
                <a:latin typeface="Arial"/>
                <a:ea typeface="Arial"/>
                <a:cs typeface="Arial"/>
                <a:sym typeface="Arial"/>
              </a:defRPr>
            </a:lvl8pPr>
            <a:lvl9pPr lvl="8" marR="0" rtl="0" algn="l">
              <a:lnSpc>
                <a:spcPct val="100000"/>
              </a:lnSpc>
              <a:spcBef>
                <a:spcPts val="0"/>
              </a:spcBef>
              <a:spcAft>
                <a:spcPts val="0"/>
              </a:spcAft>
              <a:buClr>
                <a:srgbClr val="FFFFFF"/>
              </a:buClr>
              <a:buSzPts val="4800"/>
              <a:buFont typeface="Arial"/>
              <a:buChar char="■"/>
              <a:defRPr b="0" i="0" sz="4800" u="none" cap="none" strike="noStrike">
                <a:solidFill>
                  <a:srgbClr val="FFFFFF"/>
                </a:solidFill>
                <a:latin typeface="Arial"/>
                <a:ea typeface="Arial"/>
                <a:cs typeface="Arial"/>
                <a:sym typeface="Arial"/>
              </a:defRPr>
            </a:lvl9pPr>
          </a:lstStyle>
          <a:p/>
        </p:txBody>
      </p:sp>
      <p:sp>
        <p:nvSpPr>
          <p:cNvPr id="78" name="Google Shape;78;p18"/>
          <p:cNvSpPr txBox="1"/>
          <p:nvPr>
            <p:ph idx="1" type="subTitle"/>
          </p:nvPr>
        </p:nvSpPr>
        <p:spPr>
          <a:xfrm>
            <a:off x="3105628" y="3137687"/>
            <a:ext cx="5444400" cy="17526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48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1pPr>
            <a:lvl2pPr lvl="1" marR="0" rtl="0" algn="ctr">
              <a:lnSpc>
                <a:spcPct val="100000"/>
              </a:lnSpc>
              <a:spcBef>
                <a:spcPts val="44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2pPr>
            <a:lvl3pPr lvl="2" marR="0" rtl="0" algn="ctr">
              <a:lnSpc>
                <a:spcPct val="100000"/>
              </a:lnSpc>
              <a:spcBef>
                <a:spcPts val="40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3pPr>
            <a:lvl4pPr lvl="3" marR="0" rtl="0" algn="ctr">
              <a:lnSpc>
                <a:spcPct val="100000"/>
              </a:lnSpc>
              <a:spcBef>
                <a:spcPts val="36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4pPr>
            <a:lvl5pPr lvl="4" marR="0" rtl="0" algn="ctr">
              <a:lnSpc>
                <a:spcPct val="100000"/>
              </a:lnSpc>
              <a:spcBef>
                <a:spcPts val="32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5pPr>
            <a:lvl6pPr lvl="5" marR="0" rtl="0" algn="ctr">
              <a:lnSpc>
                <a:spcPct val="100000"/>
              </a:lnSpc>
              <a:spcBef>
                <a:spcPts val="40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6pPr>
            <a:lvl7pPr lvl="6" marR="0" rtl="0" algn="ctr">
              <a:lnSpc>
                <a:spcPct val="100000"/>
              </a:lnSpc>
              <a:spcBef>
                <a:spcPts val="40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7pPr>
            <a:lvl8pPr lvl="7" marR="0" rtl="0" algn="ctr">
              <a:lnSpc>
                <a:spcPct val="100000"/>
              </a:lnSpc>
              <a:spcBef>
                <a:spcPts val="40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8pPr>
            <a:lvl9pPr lvl="8" marR="0" rtl="0" algn="ctr">
              <a:lnSpc>
                <a:spcPct val="100000"/>
              </a:lnSpc>
              <a:spcBef>
                <a:spcPts val="400"/>
              </a:spcBef>
              <a:spcAft>
                <a:spcPts val="0"/>
              </a:spcAft>
              <a:buClr>
                <a:srgbClr val="ECE9C6"/>
              </a:buClr>
              <a:buSzPts val="2400"/>
              <a:buFont typeface="Noto Sans Symbols"/>
              <a:buNone/>
              <a:defRPr b="0" i="0" sz="2400" u="none" cap="none" strike="noStrike">
                <a:solidFill>
                  <a:srgbClr val="ECE9C6"/>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9" name="Shape 79"/>
        <p:cNvGrpSpPr/>
        <p:nvPr/>
      </p:nvGrpSpPr>
      <p:grpSpPr>
        <a:xfrm>
          <a:off x="0" y="0"/>
          <a:ext cx="0" cy="0"/>
          <a:chOff x="0" y="0"/>
          <a:chExt cx="0" cy="0"/>
        </a:xfrm>
      </p:grpSpPr>
      <p:sp>
        <p:nvSpPr>
          <p:cNvPr id="80" name="Google Shape;80;p19"/>
          <p:cNvSpPr txBox="1"/>
          <p:nvPr/>
        </p:nvSpPr>
        <p:spPr>
          <a:xfrm>
            <a:off x="4147073" y="2887579"/>
            <a:ext cx="8577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rgbClr val="DBA253"/>
              </a:solidFill>
              <a:latin typeface="Noto Sans Symbols"/>
              <a:ea typeface="Noto Sans Symbols"/>
              <a:cs typeface="Noto Sans Symbols"/>
              <a:sym typeface="Noto Sans Symbols"/>
            </a:endParaRPr>
          </a:p>
        </p:txBody>
      </p:sp>
      <p:sp>
        <p:nvSpPr>
          <p:cNvPr id="81" name="Google Shape;81;p19"/>
          <p:cNvSpPr txBox="1"/>
          <p:nvPr>
            <p:ph type="title"/>
          </p:nvPr>
        </p:nvSpPr>
        <p:spPr>
          <a:xfrm>
            <a:off x="690040" y="1204857"/>
            <a:ext cx="7754700" cy="1910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1pPr>
            <a:lvl2pPr lvl="1"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2pPr>
            <a:lvl3pPr lvl="2"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3pPr>
            <a:lvl4pPr lvl="3"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4pPr>
            <a:lvl5pPr lvl="4"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5pPr>
            <a:lvl6pPr lvl="5"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6pPr>
            <a:lvl7pPr lvl="6"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7pPr>
            <a:lvl8pPr lvl="7"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8pPr>
            <a:lvl9pPr lvl="8" marR="0" rtl="0" algn="ctr">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9pPr>
          </a:lstStyle>
          <a:p/>
        </p:txBody>
      </p:sp>
      <p:sp>
        <p:nvSpPr>
          <p:cNvPr id="82" name="Google Shape;82;p19"/>
          <p:cNvSpPr txBox="1"/>
          <p:nvPr>
            <p:ph idx="1" type="body"/>
          </p:nvPr>
        </p:nvSpPr>
        <p:spPr>
          <a:xfrm>
            <a:off x="699248" y="3324431"/>
            <a:ext cx="7734600" cy="1500300"/>
          </a:xfrm>
          <a:prstGeom prst="rect">
            <a:avLst/>
          </a:prstGeom>
          <a:noFill/>
          <a:ln>
            <a:noFill/>
          </a:ln>
        </p:spPr>
        <p:txBody>
          <a:bodyPr anchorCtr="0" anchor="ctr" bIns="91425" lIns="91425" spcFirstLastPara="1" rIns="91425" wrap="square" tIns="91425">
            <a:noAutofit/>
          </a:bodyPr>
          <a:lstStyle>
            <a:lvl1pPr indent="-228600" lvl="0" marL="457200" marR="0" rtl="0" algn="ctr">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228600" lvl="1" marL="9144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2pPr>
            <a:lvl3pPr indent="-228600" lvl="2" marL="13716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3pPr>
            <a:lvl4pPr indent="-228600" lvl="3" marL="18288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4pPr>
            <a:lvl5pPr indent="-228600" lvl="4" marL="22860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5pPr>
            <a:lvl6pPr indent="-228600" lvl="5" marL="27432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6pPr>
            <a:lvl7pPr indent="-228600" lvl="6" marL="32004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7pPr>
            <a:lvl8pPr indent="-228600" lvl="7" marL="36576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8pPr>
            <a:lvl9pPr indent="-228600" lvl="8" marL="41148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Areas" type="twoObj">
  <p:cSld name="TWO_OBJECTS">
    <p:spTree>
      <p:nvGrpSpPr>
        <p:cNvPr id="83" name="Shape 83"/>
        <p:cNvGrpSpPr/>
        <p:nvPr/>
      </p:nvGrpSpPr>
      <p:grpSpPr>
        <a:xfrm>
          <a:off x="0" y="0"/>
          <a:ext cx="0" cy="0"/>
          <a:chOff x="0" y="0"/>
          <a:chExt cx="0" cy="0"/>
        </a:xfrm>
      </p:grpSpPr>
      <p:sp>
        <p:nvSpPr>
          <p:cNvPr id="84" name="Google Shape;84;p20"/>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2pPr>
            <a:lvl3pPr lvl="2"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3pPr>
            <a:lvl4pPr lvl="3"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4pPr>
            <a:lvl5pPr lvl="4"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5pPr>
            <a:lvl6pPr lvl="5"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6pPr>
            <a:lvl7pPr lvl="6"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7pPr>
            <a:lvl8pPr lvl="7"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8pPr>
            <a:lvl9pPr lvl="8"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9pPr>
          </a:lstStyle>
          <a:p/>
        </p:txBody>
      </p:sp>
      <p:sp>
        <p:nvSpPr>
          <p:cNvPr id="85" name="Google Shape;85;p20"/>
          <p:cNvSpPr txBox="1"/>
          <p:nvPr>
            <p:ph idx="1" type="body"/>
          </p:nvPr>
        </p:nvSpPr>
        <p:spPr>
          <a:xfrm>
            <a:off x="685800" y="1845482"/>
            <a:ext cx="3804000" cy="34344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55600" lvl="1" marL="914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2pPr>
            <a:lvl3pPr indent="-355600" lvl="2" marL="1371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3pPr>
            <a:lvl4pPr indent="-355600" lvl="3" marL="1828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4pPr>
            <a:lvl5pPr indent="-355600" lvl="4" marL="22860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5pPr>
            <a:lvl6pPr indent="-355600" lvl="5" marL="2743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6pPr>
            <a:lvl7pPr indent="-355600" lvl="6" marL="3200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7pPr>
            <a:lvl8pPr indent="-355600" lvl="7" marL="3657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8pPr>
            <a:lvl9pPr indent="-355600" lvl="8" marL="4114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9pPr>
          </a:lstStyle>
          <a:p/>
        </p:txBody>
      </p:sp>
      <p:sp>
        <p:nvSpPr>
          <p:cNvPr id="86" name="Google Shape;86;p20"/>
          <p:cNvSpPr txBox="1"/>
          <p:nvPr>
            <p:ph idx="2" type="body"/>
          </p:nvPr>
        </p:nvSpPr>
        <p:spPr>
          <a:xfrm>
            <a:off x="4645151" y="1845482"/>
            <a:ext cx="3804000" cy="34344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55600" lvl="1" marL="914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2pPr>
            <a:lvl3pPr indent="-355600" lvl="2" marL="1371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3pPr>
            <a:lvl4pPr indent="-355600" lvl="3" marL="1828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4pPr>
            <a:lvl5pPr indent="-355600" lvl="4" marL="22860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5pPr>
            <a:lvl6pPr indent="-355600" lvl="5" marL="2743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6pPr>
            <a:lvl7pPr indent="-355600" lvl="6" marL="3200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7pPr>
            <a:lvl8pPr indent="-355600" lvl="7" marL="3657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8pPr>
            <a:lvl9pPr indent="-355600" lvl="8" marL="4114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with Subtitles" type="twoTxTwoObj">
  <p:cSld name="TWO_OBJECTS_WITH_TEXT">
    <p:spTree>
      <p:nvGrpSpPr>
        <p:cNvPr id="87" name="Shape 87"/>
        <p:cNvGrpSpPr/>
        <p:nvPr/>
      </p:nvGrpSpPr>
      <p:grpSpPr>
        <a:xfrm>
          <a:off x="0" y="0"/>
          <a:ext cx="0" cy="0"/>
          <a:chOff x="0" y="0"/>
          <a:chExt cx="0" cy="0"/>
        </a:xfrm>
      </p:grpSpPr>
      <p:sp>
        <p:nvSpPr>
          <p:cNvPr id="88" name="Google Shape;88;p21"/>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1pPr>
            <a:lvl2pPr lvl="1"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2pPr>
            <a:lvl3pPr lvl="2"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3pPr>
            <a:lvl4pPr lvl="3"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4pPr>
            <a:lvl5pPr lvl="4"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5pPr>
            <a:lvl6pPr lvl="5"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6pPr>
            <a:lvl7pPr lvl="6"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7pPr>
            <a:lvl8pPr lvl="7"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8pPr>
            <a:lvl9pPr lvl="8" marR="0" rtl="0" algn="l">
              <a:lnSpc>
                <a:spcPct val="100000"/>
              </a:lnSpc>
              <a:spcBef>
                <a:spcPts val="0"/>
              </a:spcBef>
              <a:spcAft>
                <a:spcPts val="0"/>
              </a:spcAft>
              <a:buClr>
                <a:srgbClr val="595959"/>
              </a:buClr>
              <a:buSzPts val="4000"/>
              <a:buFont typeface="Arial"/>
              <a:buChar char="■"/>
              <a:defRPr b="0" i="0" sz="4000" u="none" cap="none" strike="noStrike">
                <a:solidFill>
                  <a:srgbClr val="595959"/>
                </a:solidFill>
                <a:latin typeface="Arial"/>
                <a:ea typeface="Arial"/>
                <a:cs typeface="Arial"/>
                <a:sym typeface="Arial"/>
              </a:defRPr>
            </a:lvl9pPr>
          </a:lstStyle>
          <a:p/>
        </p:txBody>
      </p:sp>
      <p:sp>
        <p:nvSpPr>
          <p:cNvPr id="89" name="Google Shape;89;p21"/>
          <p:cNvSpPr txBox="1"/>
          <p:nvPr>
            <p:ph idx="1" type="body"/>
          </p:nvPr>
        </p:nvSpPr>
        <p:spPr>
          <a:xfrm>
            <a:off x="688490" y="1783601"/>
            <a:ext cx="3621900" cy="6585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0"/>
              </a:spcBef>
              <a:spcAft>
                <a:spcPts val="0"/>
              </a:spcAft>
              <a:buClr>
                <a:srgbClr val="595959"/>
              </a:buClr>
              <a:buSzPts val="2500"/>
              <a:buFont typeface="Arial"/>
              <a:buNone/>
              <a:defRPr b="0" i="0" sz="2500" u="none" cap="none" strike="noStrike">
                <a:solidFill>
                  <a:srgbClr val="595959"/>
                </a:solidFill>
                <a:latin typeface="Arial"/>
                <a:ea typeface="Arial"/>
                <a:cs typeface="Arial"/>
                <a:sym typeface="Arial"/>
              </a:defRPr>
            </a:lvl1pPr>
            <a:lvl2pPr indent="-228600" lvl="1" marL="9144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2pPr>
            <a:lvl3pPr indent="-228600" lvl="2" marL="13716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3pPr>
            <a:lvl4pPr indent="-228600" lvl="3" marL="18288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4pPr>
            <a:lvl5pPr indent="-228600" lvl="4" marL="22860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5pPr>
            <a:lvl6pPr indent="-228600" lvl="5" marL="27432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6pPr>
            <a:lvl7pPr indent="-228600" lvl="6" marL="32004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7pPr>
            <a:lvl8pPr indent="-228600" lvl="7" marL="36576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8pPr>
            <a:lvl9pPr indent="-228600" lvl="8" marL="41148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9pPr>
          </a:lstStyle>
          <a:p/>
        </p:txBody>
      </p:sp>
      <p:sp>
        <p:nvSpPr>
          <p:cNvPr id="90" name="Google Shape;90;p21"/>
          <p:cNvSpPr txBox="1"/>
          <p:nvPr>
            <p:ph idx="2" type="body"/>
          </p:nvPr>
        </p:nvSpPr>
        <p:spPr>
          <a:xfrm>
            <a:off x="688488" y="2622290"/>
            <a:ext cx="3621900" cy="25950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55600" lvl="1" marL="914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2pPr>
            <a:lvl3pPr indent="-355600" lvl="2" marL="1371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3pPr>
            <a:lvl4pPr indent="-355600" lvl="3" marL="1828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4pPr>
            <a:lvl5pPr indent="-355600" lvl="4" marL="22860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5pPr>
            <a:lvl6pPr indent="-355600" lvl="5" marL="2743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6pPr>
            <a:lvl7pPr indent="-355600" lvl="6" marL="3200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7pPr>
            <a:lvl8pPr indent="-355600" lvl="7" marL="3657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8pPr>
            <a:lvl9pPr indent="-355600" lvl="8" marL="4114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9pPr>
          </a:lstStyle>
          <a:p/>
        </p:txBody>
      </p:sp>
      <p:sp>
        <p:nvSpPr>
          <p:cNvPr id="91" name="Google Shape;91;p21"/>
          <p:cNvSpPr txBox="1"/>
          <p:nvPr>
            <p:ph idx="3" type="body"/>
          </p:nvPr>
        </p:nvSpPr>
        <p:spPr>
          <a:xfrm>
            <a:off x="4785878" y="1783601"/>
            <a:ext cx="3663600" cy="6585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0"/>
              </a:spcBef>
              <a:spcAft>
                <a:spcPts val="0"/>
              </a:spcAft>
              <a:buClr>
                <a:srgbClr val="595959"/>
              </a:buClr>
              <a:buSzPts val="2500"/>
              <a:buFont typeface="Arial"/>
              <a:buNone/>
              <a:defRPr b="0" i="0" sz="2500" u="none" cap="none" strike="noStrike">
                <a:solidFill>
                  <a:srgbClr val="595959"/>
                </a:solidFill>
                <a:latin typeface="Arial"/>
                <a:ea typeface="Arial"/>
                <a:cs typeface="Arial"/>
                <a:sym typeface="Arial"/>
              </a:defRPr>
            </a:lvl1pPr>
            <a:lvl2pPr indent="-228600" lvl="1" marL="9144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2pPr>
            <a:lvl3pPr indent="-228600" lvl="2" marL="13716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3pPr>
            <a:lvl4pPr indent="-228600" lvl="3" marL="18288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4pPr>
            <a:lvl5pPr indent="-228600" lvl="4" marL="22860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5pPr>
            <a:lvl6pPr indent="-228600" lvl="5" marL="27432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6pPr>
            <a:lvl7pPr indent="-228600" lvl="6" marL="32004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7pPr>
            <a:lvl8pPr indent="-228600" lvl="7" marL="36576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8pPr>
            <a:lvl9pPr indent="-228600" lvl="8" marL="4114800" marR="0" rtl="0" algn="l">
              <a:lnSpc>
                <a:spcPct val="100000"/>
              </a:lnSpc>
              <a:spcBef>
                <a:spcPts val="0"/>
              </a:spcBef>
              <a:spcAft>
                <a:spcPts val="0"/>
              </a:spcAft>
              <a:buClr>
                <a:srgbClr val="595959"/>
              </a:buClr>
              <a:buSzPts val="2500"/>
              <a:buFont typeface="Quattrocento"/>
              <a:buNone/>
              <a:defRPr b="0" i="0" sz="2500" u="none" cap="none" strike="noStrike">
                <a:solidFill>
                  <a:srgbClr val="595959"/>
                </a:solidFill>
                <a:latin typeface="Arial"/>
                <a:ea typeface="Arial"/>
                <a:cs typeface="Arial"/>
                <a:sym typeface="Arial"/>
              </a:defRPr>
            </a:lvl9pPr>
          </a:lstStyle>
          <a:p/>
        </p:txBody>
      </p:sp>
      <p:sp>
        <p:nvSpPr>
          <p:cNvPr id="92" name="Google Shape;92;p21"/>
          <p:cNvSpPr txBox="1"/>
          <p:nvPr>
            <p:ph idx="4" type="body"/>
          </p:nvPr>
        </p:nvSpPr>
        <p:spPr>
          <a:xfrm>
            <a:off x="4785878" y="2619063"/>
            <a:ext cx="3658800" cy="25950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55600" lvl="1" marL="914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2pPr>
            <a:lvl3pPr indent="-355600" lvl="2" marL="1371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3pPr>
            <a:lvl4pPr indent="-355600" lvl="3" marL="1828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4pPr>
            <a:lvl5pPr indent="-355600" lvl="4" marL="22860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5pPr>
            <a:lvl6pPr indent="-355600" lvl="5" marL="2743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6pPr>
            <a:lvl7pPr indent="-355600" lvl="6" marL="3200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7pPr>
            <a:lvl8pPr indent="-355600" lvl="7" marL="3657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8pPr>
            <a:lvl9pPr indent="-355600" lvl="8" marL="4114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p:cSld name="Content with Caption">
    <p:spTree>
      <p:nvGrpSpPr>
        <p:cNvPr id="93" name="Shape 93"/>
        <p:cNvGrpSpPr/>
        <p:nvPr/>
      </p:nvGrpSpPr>
      <p:grpSpPr>
        <a:xfrm>
          <a:off x="0" y="0"/>
          <a:ext cx="0" cy="0"/>
          <a:chOff x="0" y="0"/>
          <a:chExt cx="0" cy="0"/>
        </a:xfrm>
      </p:grpSpPr>
      <p:sp>
        <p:nvSpPr>
          <p:cNvPr id="94" name="Google Shape;94;p22"/>
          <p:cNvSpPr txBox="1"/>
          <p:nvPr>
            <p:ph idx="1" type="body"/>
          </p:nvPr>
        </p:nvSpPr>
        <p:spPr>
          <a:xfrm>
            <a:off x="692002" y="559399"/>
            <a:ext cx="3580800" cy="44139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1pPr>
            <a:lvl2pPr indent="-355600" lvl="1" marL="914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2pPr>
            <a:lvl3pPr indent="-355600" lvl="2" marL="1371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3pPr>
            <a:lvl4pPr indent="-355600" lvl="3" marL="1828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4pPr>
            <a:lvl5pPr indent="-355600" lvl="4" marL="22860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5pPr>
            <a:lvl6pPr indent="-355600" lvl="5" marL="27432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6pPr>
            <a:lvl7pPr indent="-355600" lvl="6" marL="32004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7pPr>
            <a:lvl8pPr indent="-355600" lvl="7" marL="36576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8pPr>
            <a:lvl9pPr indent="-355600" lvl="8" marL="4114800" marR="0" rtl="0" algn="l">
              <a:lnSpc>
                <a:spcPct val="100000"/>
              </a:lnSpc>
              <a:spcBef>
                <a:spcPts val="0"/>
              </a:spcBef>
              <a:spcAft>
                <a:spcPts val="0"/>
              </a:spcAft>
              <a:buClr>
                <a:srgbClr val="595959"/>
              </a:buClr>
              <a:buSzPts val="2000"/>
              <a:buFont typeface="Arial"/>
              <a:buChar char="■"/>
              <a:defRPr b="0" i="0" sz="2000" u="none" cap="none" strike="noStrike">
                <a:solidFill>
                  <a:srgbClr val="595959"/>
                </a:solidFill>
                <a:latin typeface="Arial"/>
                <a:ea typeface="Arial"/>
                <a:cs typeface="Arial"/>
                <a:sym typeface="Arial"/>
              </a:defRPr>
            </a:lvl9pPr>
          </a:lstStyle>
          <a:p/>
        </p:txBody>
      </p:sp>
      <p:sp>
        <p:nvSpPr>
          <p:cNvPr id="95" name="Google Shape;95;p22"/>
          <p:cNvSpPr txBox="1"/>
          <p:nvPr>
            <p:ph idx="2" type="body"/>
          </p:nvPr>
        </p:nvSpPr>
        <p:spPr>
          <a:xfrm>
            <a:off x="4889812" y="562026"/>
            <a:ext cx="3580800" cy="4413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rgbClr val="595959"/>
              </a:buClr>
              <a:buSzPts val="2000"/>
              <a:buFont typeface="Arial"/>
              <a:buNone/>
              <a:defRPr b="0" i="0" sz="2000" u="none" cap="none" strike="noStrike">
                <a:solidFill>
                  <a:srgbClr val="595959"/>
                </a:solidFill>
                <a:latin typeface="Arial"/>
                <a:ea typeface="Arial"/>
                <a:cs typeface="Arial"/>
                <a:sym typeface="Arial"/>
              </a:defRPr>
            </a:lvl1pPr>
            <a:lvl2pPr indent="-228600" lvl="1" marL="9144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2pPr>
            <a:lvl3pPr indent="-228600" lvl="2" marL="13716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3pPr>
            <a:lvl4pPr indent="-228600" lvl="3" marL="18288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4pPr>
            <a:lvl5pPr indent="-228600" lvl="4" marL="22860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5pPr>
            <a:lvl6pPr indent="-228600" lvl="5" marL="27432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6pPr>
            <a:lvl7pPr indent="-228600" lvl="6" marL="32004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7pPr>
            <a:lvl8pPr indent="-228600" lvl="7" marL="36576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8pPr>
            <a:lvl9pPr indent="-228600" lvl="8" marL="4114800" marR="0" rtl="0" algn="l">
              <a:lnSpc>
                <a:spcPct val="100000"/>
              </a:lnSpc>
              <a:spcBef>
                <a:spcPts val="0"/>
              </a:spcBef>
              <a:spcAft>
                <a:spcPts val="0"/>
              </a:spcAft>
              <a:buClr>
                <a:srgbClr val="595959"/>
              </a:buClr>
              <a:buSzPts val="2000"/>
              <a:buFont typeface="Quattrocento"/>
              <a:buNone/>
              <a:defRPr b="0" i="0" sz="2000" u="none" cap="none" strike="noStrike">
                <a:solidFill>
                  <a:srgbClr val="595959"/>
                </a:solidFill>
                <a:latin typeface="Arial"/>
                <a:ea typeface="Arial"/>
                <a:cs typeface="Arial"/>
                <a:sym typeface="Aria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with Caption">
  <p:cSld name="Photo with Caption">
    <p:spTree>
      <p:nvGrpSpPr>
        <p:cNvPr id="96" name="Shape 96"/>
        <p:cNvGrpSpPr/>
        <p:nvPr/>
      </p:nvGrpSpPr>
      <p:grpSpPr>
        <a:xfrm>
          <a:off x="0" y="0"/>
          <a:ext cx="0" cy="0"/>
          <a:chOff x="0" y="0"/>
          <a:chExt cx="0" cy="0"/>
        </a:xfrm>
      </p:grpSpPr>
      <p:sp>
        <p:nvSpPr>
          <p:cNvPr id="97" name="Google Shape;97;p23"/>
          <p:cNvSpPr/>
          <p:nvPr>
            <p:ph idx="2" type="pic"/>
          </p:nvPr>
        </p:nvSpPr>
        <p:spPr>
          <a:xfrm rot="344342">
            <a:off x="773408" y="536632"/>
            <a:ext cx="7578184" cy="3491208"/>
          </a:xfrm>
          <a:prstGeom prst="rect">
            <a:avLst/>
          </a:prstGeom>
          <a:solidFill>
            <a:srgbClr val="EEEEEE"/>
          </a:solidFill>
          <a:ln cap="sq" cmpd="sng" w="190500">
            <a:solidFill>
              <a:srgbClr val="FFFFFF"/>
            </a:solidFill>
            <a:prstDash val="solid"/>
            <a:miter lim="8000"/>
            <a:headEnd len="sm" w="sm" type="none"/>
            <a:tailEnd len="sm" w="sm" type="none"/>
          </a:ln>
        </p:spPr>
        <p:txBody>
          <a:bodyPr anchorCtr="0" anchor="ctr" bIns="91425" lIns="91425" spcFirstLastPara="1" rIns="91425" wrap="square" tIns="91425">
            <a:noAutofit/>
          </a:bodyPr>
          <a:lstStyle>
            <a:lvl1pPr lvl="0">
              <a:spcBef>
                <a:spcPts val="0"/>
              </a:spcBef>
              <a:spcAft>
                <a:spcPts val="0"/>
              </a:spcAft>
              <a:buNone/>
              <a:defRPr/>
            </a:lvl1pPr>
          </a:lstStyle>
          <a:p/>
        </p:txBody>
      </p:sp>
      <p:sp>
        <p:nvSpPr>
          <p:cNvPr id="98" name="Google Shape;98;p23"/>
          <p:cNvSpPr txBox="1"/>
          <p:nvPr>
            <p:ph idx="1" type="body"/>
          </p:nvPr>
        </p:nvSpPr>
        <p:spPr>
          <a:xfrm>
            <a:off x="688489" y="4486019"/>
            <a:ext cx="7756200" cy="8049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0"/>
              </a:spcBef>
              <a:spcAft>
                <a:spcPts val="0"/>
              </a:spcAft>
              <a:buClr>
                <a:srgbClr val="595959"/>
              </a:buClr>
              <a:buSzPts val="1600"/>
              <a:buFont typeface="Arial"/>
              <a:buNone/>
              <a:defRPr b="0" i="0" sz="1600" u="none" cap="none" strike="noStrike">
                <a:solidFill>
                  <a:srgbClr val="595959"/>
                </a:solidFill>
                <a:latin typeface="Arial"/>
                <a:ea typeface="Arial"/>
                <a:cs typeface="Arial"/>
                <a:sym typeface="Arial"/>
              </a:defRPr>
            </a:lvl1pPr>
            <a:lvl2pPr indent="-228600" lvl="1" marL="914400" marR="0" rtl="0" algn="l">
              <a:lnSpc>
                <a:spcPct val="100000"/>
              </a:lnSpc>
              <a:spcBef>
                <a:spcPts val="0"/>
              </a:spcBef>
              <a:spcAft>
                <a:spcPts val="0"/>
              </a:spcAft>
              <a:buClr>
                <a:srgbClr val="595959"/>
              </a:buClr>
              <a:buSzPts val="1600"/>
              <a:buFont typeface="Quattrocento"/>
              <a:buNone/>
              <a:defRPr b="0" i="0" sz="1600" u="none" cap="none" strike="noStrike">
                <a:solidFill>
                  <a:srgbClr val="595959"/>
                </a:solidFill>
                <a:latin typeface="Arial"/>
                <a:ea typeface="Arial"/>
                <a:cs typeface="Arial"/>
                <a:sym typeface="Arial"/>
              </a:defRPr>
            </a:lvl2pPr>
            <a:lvl3pPr indent="-228600" lvl="2" marL="1371600" marR="0" rtl="0" algn="l">
              <a:lnSpc>
                <a:spcPct val="100000"/>
              </a:lnSpc>
              <a:spcBef>
                <a:spcPts val="0"/>
              </a:spcBef>
              <a:spcAft>
                <a:spcPts val="0"/>
              </a:spcAft>
              <a:buClr>
                <a:srgbClr val="595959"/>
              </a:buClr>
              <a:buSzPts val="1600"/>
              <a:buFont typeface="Quattrocento"/>
              <a:buNone/>
              <a:defRPr b="0" i="0" sz="1600" u="none" cap="none" strike="noStrike">
                <a:solidFill>
                  <a:srgbClr val="595959"/>
                </a:solidFill>
                <a:latin typeface="Arial"/>
                <a:ea typeface="Arial"/>
                <a:cs typeface="Arial"/>
                <a:sym typeface="Arial"/>
              </a:defRPr>
            </a:lvl3pPr>
            <a:lvl4pPr indent="-228600" lvl="3" marL="1828800" marR="0" rtl="0" algn="l">
              <a:lnSpc>
                <a:spcPct val="100000"/>
              </a:lnSpc>
              <a:spcBef>
                <a:spcPts val="0"/>
              </a:spcBef>
              <a:spcAft>
                <a:spcPts val="0"/>
              </a:spcAft>
              <a:buClr>
                <a:srgbClr val="595959"/>
              </a:buClr>
              <a:buSzPts val="1600"/>
              <a:buFont typeface="Quattrocento"/>
              <a:buNone/>
              <a:defRPr b="0" i="0" sz="1600" u="none" cap="none" strike="noStrike">
                <a:solidFill>
                  <a:srgbClr val="595959"/>
                </a:solidFill>
                <a:latin typeface="Arial"/>
                <a:ea typeface="Arial"/>
                <a:cs typeface="Arial"/>
                <a:sym typeface="Arial"/>
              </a:defRPr>
            </a:lvl4pPr>
            <a:lvl5pPr indent="-228600" lvl="4" marL="2286000" marR="0" rtl="0" algn="l">
              <a:lnSpc>
                <a:spcPct val="100000"/>
              </a:lnSpc>
              <a:spcBef>
                <a:spcPts val="0"/>
              </a:spcBef>
              <a:spcAft>
                <a:spcPts val="0"/>
              </a:spcAft>
              <a:buClr>
                <a:srgbClr val="595959"/>
              </a:buClr>
              <a:buSzPts val="1600"/>
              <a:buFont typeface="Quattrocento"/>
              <a:buNone/>
              <a:defRPr b="0" i="0" sz="1600" u="none" cap="none" strike="noStrike">
                <a:solidFill>
                  <a:srgbClr val="595959"/>
                </a:solidFill>
                <a:latin typeface="Arial"/>
                <a:ea typeface="Arial"/>
                <a:cs typeface="Arial"/>
                <a:sym typeface="Arial"/>
              </a:defRPr>
            </a:lvl5pPr>
            <a:lvl6pPr indent="-228600" lvl="5" marL="2743200" marR="0" rtl="0" algn="l">
              <a:lnSpc>
                <a:spcPct val="100000"/>
              </a:lnSpc>
              <a:spcBef>
                <a:spcPts val="0"/>
              </a:spcBef>
              <a:spcAft>
                <a:spcPts val="0"/>
              </a:spcAft>
              <a:buClr>
                <a:srgbClr val="595959"/>
              </a:buClr>
              <a:buSzPts val="1600"/>
              <a:buFont typeface="Quattrocento"/>
              <a:buNone/>
              <a:defRPr b="0" i="0" sz="1600" u="none" cap="none" strike="noStrike">
                <a:solidFill>
                  <a:srgbClr val="595959"/>
                </a:solidFill>
                <a:latin typeface="Arial"/>
                <a:ea typeface="Arial"/>
                <a:cs typeface="Arial"/>
                <a:sym typeface="Arial"/>
              </a:defRPr>
            </a:lvl6pPr>
            <a:lvl7pPr indent="-228600" lvl="6" marL="3200400" marR="0" rtl="0" algn="l">
              <a:lnSpc>
                <a:spcPct val="100000"/>
              </a:lnSpc>
              <a:spcBef>
                <a:spcPts val="0"/>
              </a:spcBef>
              <a:spcAft>
                <a:spcPts val="0"/>
              </a:spcAft>
              <a:buClr>
                <a:srgbClr val="595959"/>
              </a:buClr>
              <a:buSzPts val="1600"/>
              <a:buFont typeface="Quattrocento"/>
              <a:buNone/>
              <a:defRPr b="0" i="0" sz="1600" u="none" cap="none" strike="noStrike">
                <a:solidFill>
                  <a:srgbClr val="595959"/>
                </a:solidFill>
                <a:latin typeface="Arial"/>
                <a:ea typeface="Arial"/>
                <a:cs typeface="Arial"/>
                <a:sym typeface="Arial"/>
              </a:defRPr>
            </a:lvl7pPr>
            <a:lvl8pPr indent="-228600" lvl="7" marL="3657600" marR="0" rtl="0" algn="l">
              <a:lnSpc>
                <a:spcPct val="100000"/>
              </a:lnSpc>
              <a:spcBef>
                <a:spcPts val="0"/>
              </a:spcBef>
              <a:spcAft>
                <a:spcPts val="0"/>
              </a:spcAft>
              <a:buClr>
                <a:srgbClr val="595959"/>
              </a:buClr>
              <a:buSzPts val="1600"/>
              <a:buFont typeface="Quattrocento"/>
              <a:buNone/>
              <a:defRPr b="0" i="0" sz="1600" u="none" cap="none" strike="noStrike">
                <a:solidFill>
                  <a:srgbClr val="595959"/>
                </a:solidFill>
                <a:latin typeface="Arial"/>
                <a:ea typeface="Arial"/>
                <a:cs typeface="Arial"/>
                <a:sym typeface="Arial"/>
              </a:defRPr>
            </a:lvl8pPr>
            <a:lvl9pPr indent="-228600" lvl="8" marL="4114800" marR="0" rtl="0" algn="l">
              <a:lnSpc>
                <a:spcPct val="100000"/>
              </a:lnSpc>
              <a:spcBef>
                <a:spcPts val="0"/>
              </a:spcBef>
              <a:spcAft>
                <a:spcPts val="0"/>
              </a:spcAft>
              <a:buClr>
                <a:srgbClr val="595959"/>
              </a:buClr>
              <a:buSzPts val="1600"/>
              <a:buFont typeface="Quattrocento"/>
              <a:buNone/>
              <a:defRPr b="0" i="0" sz="1600" u="none" cap="none" strike="noStrike">
                <a:solidFill>
                  <a:srgbClr val="595959"/>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大標題與副標題" type="title">
  <p:cSld name="TITLE">
    <p:spTree>
      <p:nvGrpSpPr>
        <p:cNvPr id="103" name="Shape 103"/>
        <p:cNvGrpSpPr/>
        <p:nvPr/>
      </p:nvGrpSpPr>
      <p:grpSpPr>
        <a:xfrm>
          <a:off x="0" y="0"/>
          <a:ext cx="0" cy="0"/>
          <a:chOff x="0" y="0"/>
          <a:chExt cx="0" cy="0"/>
        </a:xfrm>
      </p:grpSpPr>
      <p:sp>
        <p:nvSpPr>
          <p:cNvPr id="104" name="Google Shape;104;p25"/>
          <p:cNvSpPr txBox="1"/>
          <p:nvPr>
            <p:ph type="title"/>
          </p:nvPr>
        </p:nvSpPr>
        <p:spPr>
          <a:xfrm>
            <a:off x="892969" y="1151930"/>
            <a:ext cx="7358100" cy="2321700"/>
          </a:xfrm>
          <a:prstGeom prst="rect">
            <a:avLst/>
          </a:prstGeom>
          <a:noFill/>
          <a:ln>
            <a:noFill/>
          </a:ln>
        </p:spPr>
        <p:txBody>
          <a:bodyPr anchorCtr="0" anchor="b" bIns="35725" lIns="35725" spcFirstLastPara="1" rIns="35725" wrap="square" tIns="35725">
            <a:noAutofit/>
          </a:bodyPr>
          <a:lstStyle>
            <a:lvl1pPr lvl="0" rtl="0" algn="ctr">
              <a:lnSpc>
                <a:spcPct val="100000"/>
              </a:lnSpc>
              <a:spcBef>
                <a:spcPts val="0"/>
              </a:spcBef>
              <a:spcAft>
                <a:spcPts val="0"/>
              </a:spcAft>
              <a:buClr>
                <a:srgbClr val="000000"/>
              </a:buClr>
              <a:buSzPts val="1300"/>
              <a:buNone/>
              <a:defRPr/>
            </a:lvl1pPr>
            <a:lvl2pPr lvl="1" rtl="0" algn="ctr">
              <a:lnSpc>
                <a:spcPct val="100000"/>
              </a:lnSpc>
              <a:spcBef>
                <a:spcPts val="0"/>
              </a:spcBef>
              <a:spcAft>
                <a:spcPts val="0"/>
              </a:spcAft>
              <a:buClr>
                <a:srgbClr val="000000"/>
              </a:buClr>
              <a:buSzPts val="1300"/>
              <a:buNone/>
              <a:defRPr/>
            </a:lvl2pPr>
            <a:lvl3pPr lvl="2" rtl="0" algn="ctr">
              <a:lnSpc>
                <a:spcPct val="100000"/>
              </a:lnSpc>
              <a:spcBef>
                <a:spcPts val="0"/>
              </a:spcBef>
              <a:spcAft>
                <a:spcPts val="0"/>
              </a:spcAft>
              <a:buClr>
                <a:srgbClr val="000000"/>
              </a:buClr>
              <a:buSzPts val="1300"/>
              <a:buNone/>
              <a:defRPr/>
            </a:lvl3pPr>
            <a:lvl4pPr lvl="3" rtl="0" algn="ctr">
              <a:lnSpc>
                <a:spcPct val="100000"/>
              </a:lnSpc>
              <a:spcBef>
                <a:spcPts val="0"/>
              </a:spcBef>
              <a:spcAft>
                <a:spcPts val="0"/>
              </a:spcAft>
              <a:buClr>
                <a:srgbClr val="000000"/>
              </a:buClr>
              <a:buSzPts val="1300"/>
              <a:buNone/>
              <a:defRPr/>
            </a:lvl4pPr>
            <a:lvl5pPr lvl="4" rtl="0" algn="ctr">
              <a:lnSpc>
                <a:spcPct val="100000"/>
              </a:lnSpc>
              <a:spcBef>
                <a:spcPts val="0"/>
              </a:spcBef>
              <a:spcAft>
                <a:spcPts val="0"/>
              </a:spcAft>
              <a:buClr>
                <a:srgbClr val="000000"/>
              </a:buClr>
              <a:buSzPts val="1300"/>
              <a:buNone/>
              <a:defRPr/>
            </a:lvl5pPr>
            <a:lvl6pPr lvl="5" rtl="0" algn="ctr">
              <a:lnSpc>
                <a:spcPct val="100000"/>
              </a:lnSpc>
              <a:spcBef>
                <a:spcPts val="0"/>
              </a:spcBef>
              <a:spcAft>
                <a:spcPts val="0"/>
              </a:spcAft>
              <a:buClr>
                <a:srgbClr val="000000"/>
              </a:buClr>
              <a:buSzPts val="1300"/>
              <a:buNone/>
              <a:defRPr/>
            </a:lvl6pPr>
            <a:lvl7pPr lvl="6" rtl="0" algn="ctr">
              <a:lnSpc>
                <a:spcPct val="100000"/>
              </a:lnSpc>
              <a:spcBef>
                <a:spcPts val="0"/>
              </a:spcBef>
              <a:spcAft>
                <a:spcPts val="0"/>
              </a:spcAft>
              <a:buClr>
                <a:srgbClr val="000000"/>
              </a:buClr>
              <a:buSzPts val="1300"/>
              <a:buNone/>
              <a:defRPr/>
            </a:lvl7pPr>
            <a:lvl8pPr lvl="7" rtl="0" algn="ctr">
              <a:lnSpc>
                <a:spcPct val="100000"/>
              </a:lnSpc>
              <a:spcBef>
                <a:spcPts val="0"/>
              </a:spcBef>
              <a:spcAft>
                <a:spcPts val="0"/>
              </a:spcAft>
              <a:buClr>
                <a:srgbClr val="000000"/>
              </a:buClr>
              <a:buSzPts val="1300"/>
              <a:buNone/>
              <a:defRPr/>
            </a:lvl8pPr>
            <a:lvl9pPr lvl="8" rtl="0" algn="ctr">
              <a:lnSpc>
                <a:spcPct val="100000"/>
              </a:lnSpc>
              <a:spcBef>
                <a:spcPts val="0"/>
              </a:spcBef>
              <a:spcAft>
                <a:spcPts val="0"/>
              </a:spcAft>
              <a:buClr>
                <a:srgbClr val="000000"/>
              </a:buClr>
              <a:buSzPts val="1300"/>
              <a:buNone/>
              <a:defRPr/>
            </a:lvl9pPr>
          </a:lstStyle>
          <a:p/>
        </p:txBody>
      </p:sp>
      <p:sp>
        <p:nvSpPr>
          <p:cNvPr id="105" name="Google Shape;105;p25"/>
          <p:cNvSpPr txBox="1"/>
          <p:nvPr>
            <p:ph idx="1" type="body"/>
          </p:nvPr>
        </p:nvSpPr>
        <p:spPr>
          <a:xfrm>
            <a:off x="892969" y="3545086"/>
            <a:ext cx="7358100" cy="794700"/>
          </a:xfrm>
          <a:prstGeom prst="rect">
            <a:avLst/>
          </a:prstGeom>
          <a:noFill/>
          <a:ln>
            <a:noFill/>
          </a:ln>
        </p:spPr>
        <p:txBody>
          <a:bodyPr anchorCtr="0" anchor="t" bIns="35725" lIns="35725" spcFirstLastPara="1" rIns="35725" wrap="square" tIns="35725">
            <a:noAutofit/>
          </a:bodyPr>
          <a:lstStyle>
            <a:lvl1pPr indent="-228600" lvl="0" marL="457200" rtl="0" algn="ctr">
              <a:lnSpc>
                <a:spcPct val="100000"/>
              </a:lnSpc>
              <a:spcBef>
                <a:spcPts val="0"/>
              </a:spcBef>
              <a:spcAft>
                <a:spcPts val="0"/>
              </a:spcAft>
              <a:buClr>
                <a:srgbClr val="000000"/>
              </a:buClr>
              <a:buSzPts val="2600"/>
              <a:buFont typeface="Helvetica Neue"/>
              <a:buNone/>
              <a:defRPr sz="2600"/>
            </a:lvl1pPr>
            <a:lvl2pPr indent="-228600" lvl="1" marL="914400" rtl="0" algn="ctr">
              <a:lnSpc>
                <a:spcPct val="100000"/>
              </a:lnSpc>
              <a:spcBef>
                <a:spcPts val="0"/>
              </a:spcBef>
              <a:spcAft>
                <a:spcPts val="0"/>
              </a:spcAft>
              <a:buClr>
                <a:srgbClr val="000000"/>
              </a:buClr>
              <a:buSzPts val="2600"/>
              <a:buFont typeface="Helvetica Neue"/>
              <a:buNone/>
              <a:defRPr sz="2600"/>
            </a:lvl2pPr>
            <a:lvl3pPr indent="-228600" lvl="2" marL="1371600" rtl="0" algn="ctr">
              <a:lnSpc>
                <a:spcPct val="100000"/>
              </a:lnSpc>
              <a:spcBef>
                <a:spcPts val="0"/>
              </a:spcBef>
              <a:spcAft>
                <a:spcPts val="0"/>
              </a:spcAft>
              <a:buClr>
                <a:srgbClr val="000000"/>
              </a:buClr>
              <a:buSzPts val="2600"/>
              <a:buFont typeface="Helvetica Neue"/>
              <a:buNone/>
              <a:defRPr sz="2600"/>
            </a:lvl3pPr>
            <a:lvl4pPr indent="-228600" lvl="3" marL="1828800" rtl="0" algn="ctr">
              <a:lnSpc>
                <a:spcPct val="100000"/>
              </a:lnSpc>
              <a:spcBef>
                <a:spcPts val="0"/>
              </a:spcBef>
              <a:spcAft>
                <a:spcPts val="0"/>
              </a:spcAft>
              <a:buClr>
                <a:srgbClr val="000000"/>
              </a:buClr>
              <a:buSzPts val="2600"/>
              <a:buFont typeface="Helvetica Neue"/>
              <a:buNone/>
              <a:defRPr sz="2600"/>
            </a:lvl4pPr>
            <a:lvl5pPr indent="-228600" lvl="4" marL="2286000" rtl="0" algn="ctr">
              <a:lnSpc>
                <a:spcPct val="100000"/>
              </a:lnSpc>
              <a:spcBef>
                <a:spcPts val="0"/>
              </a:spcBef>
              <a:spcAft>
                <a:spcPts val="0"/>
              </a:spcAft>
              <a:buClr>
                <a:srgbClr val="000000"/>
              </a:buClr>
              <a:buSzPts val="2600"/>
              <a:buFont typeface="Helvetica Neue"/>
              <a:buNone/>
              <a:defRPr sz="2600"/>
            </a:lvl5pPr>
            <a:lvl6pPr indent="-342900" lvl="5" marL="2743200" rtl="0" algn="l">
              <a:lnSpc>
                <a:spcPct val="100000"/>
              </a:lnSpc>
              <a:spcBef>
                <a:spcPts val="3000"/>
              </a:spcBef>
              <a:spcAft>
                <a:spcPts val="0"/>
              </a:spcAft>
              <a:buClr>
                <a:srgbClr val="000000"/>
              </a:buClr>
              <a:buSzPts val="1800"/>
              <a:buChar char="•"/>
              <a:defRPr/>
            </a:lvl6pPr>
            <a:lvl7pPr indent="-342900" lvl="6" marL="3200400" rtl="0" algn="l">
              <a:lnSpc>
                <a:spcPct val="100000"/>
              </a:lnSpc>
              <a:spcBef>
                <a:spcPts val="3000"/>
              </a:spcBef>
              <a:spcAft>
                <a:spcPts val="0"/>
              </a:spcAft>
              <a:buClr>
                <a:srgbClr val="000000"/>
              </a:buClr>
              <a:buSzPts val="1800"/>
              <a:buChar char="•"/>
              <a:defRPr/>
            </a:lvl7pPr>
            <a:lvl8pPr indent="-342900" lvl="7" marL="3657600" rtl="0" algn="l">
              <a:lnSpc>
                <a:spcPct val="100000"/>
              </a:lnSpc>
              <a:spcBef>
                <a:spcPts val="3000"/>
              </a:spcBef>
              <a:spcAft>
                <a:spcPts val="0"/>
              </a:spcAft>
              <a:buClr>
                <a:srgbClr val="000000"/>
              </a:buClr>
              <a:buSzPts val="1800"/>
              <a:buChar char="•"/>
              <a:defRPr/>
            </a:lvl8pPr>
            <a:lvl9pPr indent="-342900" lvl="8" marL="4114800" rtl="0" algn="l">
              <a:lnSpc>
                <a:spcPct val="100000"/>
              </a:lnSpc>
              <a:spcBef>
                <a:spcPts val="3000"/>
              </a:spcBef>
              <a:spcAft>
                <a:spcPts val="0"/>
              </a:spcAft>
              <a:buClr>
                <a:srgbClr val="000000"/>
              </a:buClr>
              <a:buSzPts val="1800"/>
              <a:buChar char="•"/>
              <a:defRPr/>
            </a:lvl9pPr>
          </a:lstStyle>
          <a:p/>
        </p:txBody>
      </p:sp>
      <p:sp>
        <p:nvSpPr>
          <p:cNvPr id="106" name="Google Shape;106;p25"/>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b="0" i="0" sz="1100" u="none" cap="none" strike="noStrike">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大標題 - 中央" type="tx">
  <p:cSld name="TITLE_AND_BODY">
    <p:spTree>
      <p:nvGrpSpPr>
        <p:cNvPr id="107" name="Shape 107"/>
        <p:cNvGrpSpPr/>
        <p:nvPr/>
      </p:nvGrpSpPr>
      <p:grpSpPr>
        <a:xfrm>
          <a:off x="0" y="0"/>
          <a:ext cx="0" cy="0"/>
          <a:chOff x="0" y="0"/>
          <a:chExt cx="0" cy="0"/>
        </a:xfrm>
      </p:grpSpPr>
      <p:sp>
        <p:nvSpPr>
          <p:cNvPr id="108" name="Google Shape;108;p26"/>
          <p:cNvSpPr txBox="1"/>
          <p:nvPr>
            <p:ph type="title"/>
          </p:nvPr>
        </p:nvSpPr>
        <p:spPr>
          <a:xfrm>
            <a:off x="892969" y="2268141"/>
            <a:ext cx="7358100" cy="2321700"/>
          </a:xfrm>
          <a:prstGeom prst="rect">
            <a:avLst/>
          </a:prstGeom>
          <a:noFill/>
          <a:ln>
            <a:noFill/>
          </a:ln>
        </p:spPr>
        <p:txBody>
          <a:bodyPr anchorCtr="0" anchor="ctr" bIns="35725" lIns="35725" spcFirstLastPara="1" rIns="35725" wrap="square" tIns="35725">
            <a:noAutofit/>
          </a:bodyPr>
          <a:lstStyle>
            <a:lvl1pPr lvl="0" rtl="0" algn="ctr">
              <a:lnSpc>
                <a:spcPct val="100000"/>
              </a:lnSpc>
              <a:spcBef>
                <a:spcPts val="0"/>
              </a:spcBef>
              <a:spcAft>
                <a:spcPts val="0"/>
              </a:spcAft>
              <a:buClr>
                <a:srgbClr val="000000"/>
              </a:buClr>
              <a:buSzPts val="1300"/>
              <a:buNone/>
              <a:defRPr/>
            </a:lvl1pPr>
            <a:lvl2pPr lvl="1" rtl="0" algn="ctr">
              <a:lnSpc>
                <a:spcPct val="100000"/>
              </a:lnSpc>
              <a:spcBef>
                <a:spcPts val="0"/>
              </a:spcBef>
              <a:spcAft>
                <a:spcPts val="0"/>
              </a:spcAft>
              <a:buClr>
                <a:srgbClr val="000000"/>
              </a:buClr>
              <a:buSzPts val="1300"/>
              <a:buNone/>
              <a:defRPr/>
            </a:lvl2pPr>
            <a:lvl3pPr lvl="2" rtl="0" algn="ctr">
              <a:lnSpc>
                <a:spcPct val="100000"/>
              </a:lnSpc>
              <a:spcBef>
                <a:spcPts val="0"/>
              </a:spcBef>
              <a:spcAft>
                <a:spcPts val="0"/>
              </a:spcAft>
              <a:buClr>
                <a:srgbClr val="000000"/>
              </a:buClr>
              <a:buSzPts val="1300"/>
              <a:buNone/>
              <a:defRPr/>
            </a:lvl3pPr>
            <a:lvl4pPr lvl="3" rtl="0" algn="ctr">
              <a:lnSpc>
                <a:spcPct val="100000"/>
              </a:lnSpc>
              <a:spcBef>
                <a:spcPts val="0"/>
              </a:spcBef>
              <a:spcAft>
                <a:spcPts val="0"/>
              </a:spcAft>
              <a:buClr>
                <a:srgbClr val="000000"/>
              </a:buClr>
              <a:buSzPts val="1300"/>
              <a:buNone/>
              <a:defRPr/>
            </a:lvl4pPr>
            <a:lvl5pPr lvl="4" rtl="0" algn="ctr">
              <a:lnSpc>
                <a:spcPct val="100000"/>
              </a:lnSpc>
              <a:spcBef>
                <a:spcPts val="0"/>
              </a:spcBef>
              <a:spcAft>
                <a:spcPts val="0"/>
              </a:spcAft>
              <a:buClr>
                <a:srgbClr val="000000"/>
              </a:buClr>
              <a:buSzPts val="1300"/>
              <a:buNone/>
              <a:defRPr/>
            </a:lvl5pPr>
            <a:lvl6pPr lvl="5" rtl="0" algn="ctr">
              <a:lnSpc>
                <a:spcPct val="100000"/>
              </a:lnSpc>
              <a:spcBef>
                <a:spcPts val="0"/>
              </a:spcBef>
              <a:spcAft>
                <a:spcPts val="0"/>
              </a:spcAft>
              <a:buClr>
                <a:srgbClr val="000000"/>
              </a:buClr>
              <a:buSzPts val="1300"/>
              <a:buNone/>
              <a:defRPr/>
            </a:lvl6pPr>
            <a:lvl7pPr lvl="6" rtl="0" algn="ctr">
              <a:lnSpc>
                <a:spcPct val="100000"/>
              </a:lnSpc>
              <a:spcBef>
                <a:spcPts val="0"/>
              </a:spcBef>
              <a:spcAft>
                <a:spcPts val="0"/>
              </a:spcAft>
              <a:buClr>
                <a:srgbClr val="000000"/>
              </a:buClr>
              <a:buSzPts val="1300"/>
              <a:buNone/>
              <a:defRPr/>
            </a:lvl7pPr>
            <a:lvl8pPr lvl="7" rtl="0" algn="ctr">
              <a:lnSpc>
                <a:spcPct val="100000"/>
              </a:lnSpc>
              <a:spcBef>
                <a:spcPts val="0"/>
              </a:spcBef>
              <a:spcAft>
                <a:spcPts val="0"/>
              </a:spcAft>
              <a:buClr>
                <a:srgbClr val="000000"/>
              </a:buClr>
              <a:buSzPts val="1300"/>
              <a:buNone/>
              <a:defRPr/>
            </a:lvl8pPr>
            <a:lvl9pPr lvl="8" rtl="0" algn="ctr">
              <a:lnSpc>
                <a:spcPct val="100000"/>
              </a:lnSpc>
              <a:spcBef>
                <a:spcPts val="0"/>
              </a:spcBef>
              <a:spcAft>
                <a:spcPts val="0"/>
              </a:spcAft>
              <a:buClr>
                <a:srgbClr val="000000"/>
              </a:buClr>
              <a:buSzPts val="1300"/>
              <a:buNone/>
              <a:defRPr/>
            </a:lvl9pPr>
          </a:lstStyle>
          <a:p/>
        </p:txBody>
      </p:sp>
      <p:sp>
        <p:nvSpPr>
          <p:cNvPr id="109" name="Google Shape;109;p26"/>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照片 - 水平">
  <p:cSld name="照片 - 水平">
    <p:spTree>
      <p:nvGrpSpPr>
        <p:cNvPr id="110" name="Shape 110"/>
        <p:cNvGrpSpPr/>
        <p:nvPr/>
      </p:nvGrpSpPr>
      <p:grpSpPr>
        <a:xfrm>
          <a:off x="0" y="0"/>
          <a:ext cx="0" cy="0"/>
          <a:chOff x="0" y="0"/>
          <a:chExt cx="0" cy="0"/>
        </a:xfrm>
      </p:grpSpPr>
      <p:sp>
        <p:nvSpPr>
          <p:cNvPr id="111" name="Google Shape;111;p27"/>
          <p:cNvSpPr/>
          <p:nvPr>
            <p:ph idx="2" type="pic"/>
          </p:nvPr>
        </p:nvSpPr>
        <p:spPr>
          <a:xfrm>
            <a:off x="1140531" y="203273"/>
            <a:ext cx="6858000" cy="4574400"/>
          </a:xfrm>
          <a:prstGeom prst="rect">
            <a:avLst/>
          </a:prstGeom>
          <a:noFill/>
          <a:ln>
            <a:noFill/>
          </a:ln>
        </p:spPr>
        <p:txBody>
          <a:bodyPr anchorCtr="0" anchor="t" bIns="32125" lIns="64275" spcFirstLastPara="1" rIns="64275" wrap="square" tIns="32125">
            <a:noAutofit/>
          </a:bodyPr>
          <a:lstStyle>
            <a:lvl1pPr lvl="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112" name="Google Shape;112;p27"/>
          <p:cNvSpPr txBox="1"/>
          <p:nvPr>
            <p:ph type="title"/>
          </p:nvPr>
        </p:nvSpPr>
        <p:spPr>
          <a:xfrm>
            <a:off x="892969" y="4723805"/>
            <a:ext cx="7358100" cy="1000200"/>
          </a:xfrm>
          <a:prstGeom prst="rect">
            <a:avLst/>
          </a:prstGeom>
          <a:noFill/>
          <a:ln>
            <a:noFill/>
          </a:ln>
        </p:spPr>
        <p:txBody>
          <a:bodyPr anchorCtr="0" anchor="b" bIns="35725" lIns="35725" spcFirstLastPara="1" rIns="35725" wrap="square" tIns="35725">
            <a:noAutofit/>
          </a:bodyPr>
          <a:lstStyle>
            <a:lvl1pPr lvl="0" rtl="0" algn="ctr">
              <a:lnSpc>
                <a:spcPct val="100000"/>
              </a:lnSpc>
              <a:spcBef>
                <a:spcPts val="0"/>
              </a:spcBef>
              <a:spcAft>
                <a:spcPts val="0"/>
              </a:spcAft>
              <a:buClr>
                <a:srgbClr val="000000"/>
              </a:buClr>
              <a:buSzPts val="1300"/>
              <a:buNone/>
              <a:defRPr/>
            </a:lvl1pPr>
            <a:lvl2pPr lvl="1" rtl="0" algn="ctr">
              <a:lnSpc>
                <a:spcPct val="100000"/>
              </a:lnSpc>
              <a:spcBef>
                <a:spcPts val="0"/>
              </a:spcBef>
              <a:spcAft>
                <a:spcPts val="0"/>
              </a:spcAft>
              <a:buClr>
                <a:srgbClr val="000000"/>
              </a:buClr>
              <a:buSzPts val="1300"/>
              <a:buNone/>
              <a:defRPr/>
            </a:lvl2pPr>
            <a:lvl3pPr lvl="2" rtl="0" algn="ctr">
              <a:lnSpc>
                <a:spcPct val="100000"/>
              </a:lnSpc>
              <a:spcBef>
                <a:spcPts val="0"/>
              </a:spcBef>
              <a:spcAft>
                <a:spcPts val="0"/>
              </a:spcAft>
              <a:buClr>
                <a:srgbClr val="000000"/>
              </a:buClr>
              <a:buSzPts val="1300"/>
              <a:buNone/>
              <a:defRPr/>
            </a:lvl3pPr>
            <a:lvl4pPr lvl="3" rtl="0" algn="ctr">
              <a:lnSpc>
                <a:spcPct val="100000"/>
              </a:lnSpc>
              <a:spcBef>
                <a:spcPts val="0"/>
              </a:spcBef>
              <a:spcAft>
                <a:spcPts val="0"/>
              </a:spcAft>
              <a:buClr>
                <a:srgbClr val="000000"/>
              </a:buClr>
              <a:buSzPts val="1300"/>
              <a:buNone/>
              <a:defRPr/>
            </a:lvl4pPr>
            <a:lvl5pPr lvl="4" rtl="0" algn="ctr">
              <a:lnSpc>
                <a:spcPct val="100000"/>
              </a:lnSpc>
              <a:spcBef>
                <a:spcPts val="0"/>
              </a:spcBef>
              <a:spcAft>
                <a:spcPts val="0"/>
              </a:spcAft>
              <a:buClr>
                <a:srgbClr val="000000"/>
              </a:buClr>
              <a:buSzPts val="1300"/>
              <a:buNone/>
              <a:defRPr/>
            </a:lvl5pPr>
            <a:lvl6pPr lvl="5" rtl="0" algn="ctr">
              <a:lnSpc>
                <a:spcPct val="100000"/>
              </a:lnSpc>
              <a:spcBef>
                <a:spcPts val="0"/>
              </a:spcBef>
              <a:spcAft>
                <a:spcPts val="0"/>
              </a:spcAft>
              <a:buClr>
                <a:srgbClr val="000000"/>
              </a:buClr>
              <a:buSzPts val="1300"/>
              <a:buNone/>
              <a:defRPr/>
            </a:lvl6pPr>
            <a:lvl7pPr lvl="6" rtl="0" algn="ctr">
              <a:lnSpc>
                <a:spcPct val="100000"/>
              </a:lnSpc>
              <a:spcBef>
                <a:spcPts val="0"/>
              </a:spcBef>
              <a:spcAft>
                <a:spcPts val="0"/>
              </a:spcAft>
              <a:buClr>
                <a:srgbClr val="000000"/>
              </a:buClr>
              <a:buSzPts val="1300"/>
              <a:buNone/>
              <a:defRPr/>
            </a:lvl7pPr>
            <a:lvl8pPr lvl="7" rtl="0" algn="ctr">
              <a:lnSpc>
                <a:spcPct val="100000"/>
              </a:lnSpc>
              <a:spcBef>
                <a:spcPts val="0"/>
              </a:spcBef>
              <a:spcAft>
                <a:spcPts val="0"/>
              </a:spcAft>
              <a:buClr>
                <a:srgbClr val="000000"/>
              </a:buClr>
              <a:buSzPts val="1300"/>
              <a:buNone/>
              <a:defRPr/>
            </a:lvl8pPr>
            <a:lvl9pPr lvl="8" rtl="0" algn="ctr">
              <a:lnSpc>
                <a:spcPct val="100000"/>
              </a:lnSpc>
              <a:spcBef>
                <a:spcPts val="0"/>
              </a:spcBef>
              <a:spcAft>
                <a:spcPts val="0"/>
              </a:spcAft>
              <a:buClr>
                <a:srgbClr val="000000"/>
              </a:buClr>
              <a:buSzPts val="1300"/>
              <a:buNone/>
              <a:defRPr/>
            </a:lvl9pPr>
          </a:lstStyle>
          <a:p/>
        </p:txBody>
      </p:sp>
      <p:sp>
        <p:nvSpPr>
          <p:cNvPr id="113" name="Google Shape;113;p27"/>
          <p:cNvSpPr txBox="1"/>
          <p:nvPr>
            <p:ph idx="1" type="body"/>
          </p:nvPr>
        </p:nvSpPr>
        <p:spPr>
          <a:xfrm>
            <a:off x="892969" y="5732859"/>
            <a:ext cx="7358100" cy="794700"/>
          </a:xfrm>
          <a:prstGeom prst="rect">
            <a:avLst/>
          </a:prstGeom>
          <a:noFill/>
          <a:ln>
            <a:noFill/>
          </a:ln>
        </p:spPr>
        <p:txBody>
          <a:bodyPr anchorCtr="0" anchor="t" bIns="35725" lIns="35725" spcFirstLastPara="1" rIns="35725" wrap="square" tIns="35725">
            <a:noAutofit/>
          </a:bodyPr>
          <a:lstStyle>
            <a:lvl1pPr indent="-228600" lvl="0" marL="457200" rtl="0" algn="ctr">
              <a:lnSpc>
                <a:spcPct val="100000"/>
              </a:lnSpc>
              <a:spcBef>
                <a:spcPts val="0"/>
              </a:spcBef>
              <a:spcAft>
                <a:spcPts val="0"/>
              </a:spcAft>
              <a:buClr>
                <a:srgbClr val="000000"/>
              </a:buClr>
              <a:buSzPts val="2600"/>
              <a:buFont typeface="Helvetica Neue"/>
              <a:buNone/>
              <a:defRPr sz="2600"/>
            </a:lvl1pPr>
            <a:lvl2pPr indent="-228600" lvl="1" marL="914400" rtl="0" algn="ctr">
              <a:lnSpc>
                <a:spcPct val="100000"/>
              </a:lnSpc>
              <a:spcBef>
                <a:spcPts val="0"/>
              </a:spcBef>
              <a:spcAft>
                <a:spcPts val="0"/>
              </a:spcAft>
              <a:buClr>
                <a:srgbClr val="000000"/>
              </a:buClr>
              <a:buSzPts val="2600"/>
              <a:buFont typeface="Helvetica Neue"/>
              <a:buNone/>
              <a:defRPr sz="2600"/>
            </a:lvl2pPr>
            <a:lvl3pPr indent="-228600" lvl="2" marL="1371600" rtl="0" algn="ctr">
              <a:lnSpc>
                <a:spcPct val="100000"/>
              </a:lnSpc>
              <a:spcBef>
                <a:spcPts val="0"/>
              </a:spcBef>
              <a:spcAft>
                <a:spcPts val="0"/>
              </a:spcAft>
              <a:buClr>
                <a:srgbClr val="000000"/>
              </a:buClr>
              <a:buSzPts val="2600"/>
              <a:buFont typeface="Helvetica Neue"/>
              <a:buNone/>
              <a:defRPr sz="2600"/>
            </a:lvl3pPr>
            <a:lvl4pPr indent="-228600" lvl="3" marL="1828800" rtl="0" algn="ctr">
              <a:lnSpc>
                <a:spcPct val="100000"/>
              </a:lnSpc>
              <a:spcBef>
                <a:spcPts val="0"/>
              </a:spcBef>
              <a:spcAft>
                <a:spcPts val="0"/>
              </a:spcAft>
              <a:buClr>
                <a:srgbClr val="000000"/>
              </a:buClr>
              <a:buSzPts val="2600"/>
              <a:buFont typeface="Helvetica Neue"/>
              <a:buNone/>
              <a:defRPr sz="2600"/>
            </a:lvl4pPr>
            <a:lvl5pPr indent="-228600" lvl="4" marL="2286000" rtl="0" algn="ctr">
              <a:lnSpc>
                <a:spcPct val="100000"/>
              </a:lnSpc>
              <a:spcBef>
                <a:spcPts val="0"/>
              </a:spcBef>
              <a:spcAft>
                <a:spcPts val="0"/>
              </a:spcAft>
              <a:buClr>
                <a:srgbClr val="000000"/>
              </a:buClr>
              <a:buSzPts val="2600"/>
              <a:buFont typeface="Helvetica Neue"/>
              <a:buNone/>
              <a:defRPr sz="2600"/>
            </a:lvl5pPr>
            <a:lvl6pPr indent="-342900" lvl="5" marL="2743200" rtl="0" algn="l">
              <a:lnSpc>
                <a:spcPct val="100000"/>
              </a:lnSpc>
              <a:spcBef>
                <a:spcPts val="3000"/>
              </a:spcBef>
              <a:spcAft>
                <a:spcPts val="0"/>
              </a:spcAft>
              <a:buClr>
                <a:srgbClr val="000000"/>
              </a:buClr>
              <a:buSzPts val="1800"/>
              <a:buChar char="•"/>
              <a:defRPr/>
            </a:lvl6pPr>
            <a:lvl7pPr indent="-342900" lvl="6" marL="3200400" rtl="0" algn="l">
              <a:lnSpc>
                <a:spcPct val="100000"/>
              </a:lnSpc>
              <a:spcBef>
                <a:spcPts val="3000"/>
              </a:spcBef>
              <a:spcAft>
                <a:spcPts val="0"/>
              </a:spcAft>
              <a:buClr>
                <a:srgbClr val="000000"/>
              </a:buClr>
              <a:buSzPts val="1800"/>
              <a:buChar char="•"/>
              <a:defRPr/>
            </a:lvl7pPr>
            <a:lvl8pPr indent="-342900" lvl="7" marL="3657600" rtl="0" algn="l">
              <a:lnSpc>
                <a:spcPct val="100000"/>
              </a:lnSpc>
              <a:spcBef>
                <a:spcPts val="3000"/>
              </a:spcBef>
              <a:spcAft>
                <a:spcPts val="0"/>
              </a:spcAft>
              <a:buClr>
                <a:srgbClr val="000000"/>
              </a:buClr>
              <a:buSzPts val="1800"/>
              <a:buChar char="•"/>
              <a:defRPr/>
            </a:lvl8pPr>
            <a:lvl9pPr indent="-342900" lvl="8" marL="4114800" rtl="0" algn="l">
              <a:lnSpc>
                <a:spcPct val="100000"/>
              </a:lnSpc>
              <a:spcBef>
                <a:spcPts val="3000"/>
              </a:spcBef>
              <a:spcAft>
                <a:spcPts val="0"/>
              </a:spcAft>
              <a:buClr>
                <a:srgbClr val="000000"/>
              </a:buClr>
              <a:buSzPts val="1800"/>
              <a:buChar char="•"/>
              <a:defRPr/>
            </a:lvl9pPr>
          </a:lstStyle>
          <a:p/>
        </p:txBody>
      </p:sp>
      <p:sp>
        <p:nvSpPr>
          <p:cNvPr id="114" name="Google Shape;114;p27"/>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照片 - 直式">
  <p:cSld name="照片 - 直式">
    <p:spTree>
      <p:nvGrpSpPr>
        <p:cNvPr id="115" name="Shape 115"/>
        <p:cNvGrpSpPr/>
        <p:nvPr/>
      </p:nvGrpSpPr>
      <p:grpSpPr>
        <a:xfrm>
          <a:off x="0" y="0"/>
          <a:ext cx="0" cy="0"/>
          <a:chOff x="0" y="0"/>
          <a:chExt cx="0" cy="0"/>
        </a:xfrm>
      </p:grpSpPr>
      <p:sp>
        <p:nvSpPr>
          <p:cNvPr id="116" name="Google Shape;116;p28"/>
          <p:cNvSpPr/>
          <p:nvPr>
            <p:ph idx="2" type="pic"/>
          </p:nvPr>
        </p:nvSpPr>
        <p:spPr>
          <a:xfrm>
            <a:off x="1591717" y="431601"/>
            <a:ext cx="8719800" cy="5813100"/>
          </a:xfrm>
          <a:prstGeom prst="rect">
            <a:avLst/>
          </a:prstGeom>
          <a:noFill/>
          <a:ln>
            <a:noFill/>
          </a:ln>
        </p:spPr>
        <p:txBody>
          <a:bodyPr anchorCtr="0" anchor="t" bIns="32125" lIns="64275" spcFirstLastPara="1" rIns="64275" wrap="square" tIns="32125">
            <a:noAutofit/>
          </a:bodyPr>
          <a:lstStyle>
            <a:lvl1pPr lvl="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117" name="Google Shape;117;p28"/>
          <p:cNvSpPr txBox="1"/>
          <p:nvPr>
            <p:ph type="title"/>
          </p:nvPr>
        </p:nvSpPr>
        <p:spPr>
          <a:xfrm>
            <a:off x="669727" y="446484"/>
            <a:ext cx="3750600" cy="2804100"/>
          </a:xfrm>
          <a:prstGeom prst="rect">
            <a:avLst/>
          </a:prstGeom>
          <a:noFill/>
          <a:ln>
            <a:noFill/>
          </a:ln>
        </p:spPr>
        <p:txBody>
          <a:bodyPr anchorCtr="0" anchor="b" bIns="35725" lIns="35725" spcFirstLastPara="1" rIns="35725" wrap="square" tIns="35725">
            <a:noAutofit/>
          </a:bodyPr>
          <a:lstStyle>
            <a:lvl1pPr lvl="0" rtl="0" algn="ctr">
              <a:lnSpc>
                <a:spcPct val="100000"/>
              </a:lnSpc>
              <a:spcBef>
                <a:spcPts val="0"/>
              </a:spcBef>
              <a:spcAft>
                <a:spcPts val="0"/>
              </a:spcAft>
              <a:buClr>
                <a:srgbClr val="000000"/>
              </a:buClr>
              <a:buSzPts val="4200"/>
              <a:buFont typeface="Helvetica Neue"/>
              <a:buNone/>
              <a:defRPr sz="4200"/>
            </a:lvl1pPr>
            <a:lvl2pPr lvl="1" rtl="0" algn="ctr">
              <a:lnSpc>
                <a:spcPct val="100000"/>
              </a:lnSpc>
              <a:spcBef>
                <a:spcPts val="0"/>
              </a:spcBef>
              <a:spcAft>
                <a:spcPts val="0"/>
              </a:spcAft>
              <a:buClr>
                <a:srgbClr val="000000"/>
              </a:buClr>
              <a:buSzPts val="1300"/>
              <a:buNone/>
              <a:defRPr/>
            </a:lvl2pPr>
            <a:lvl3pPr lvl="2" rtl="0" algn="ctr">
              <a:lnSpc>
                <a:spcPct val="100000"/>
              </a:lnSpc>
              <a:spcBef>
                <a:spcPts val="0"/>
              </a:spcBef>
              <a:spcAft>
                <a:spcPts val="0"/>
              </a:spcAft>
              <a:buClr>
                <a:srgbClr val="000000"/>
              </a:buClr>
              <a:buSzPts val="1300"/>
              <a:buNone/>
              <a:defRPr/>
            </a:lvl3pPr>
            <a:lvl4pPr lvl="3" rtl="0" algn="ctr">
              <a:lnSpc>
                <a:spcPct val="100000"/>
              </a:lnSpc>
              <a:spcBef>
                <a:spcPts val="0"/>
              </a:spcBef>
              <a:spcAft>
                <a:spcPts val="0"/>
              </a:spcAft>
              <a:buClr>
                <a:srgbClr val="000000"/>
              </a:buClr>
              <a:buSzPts val="1300"/>
              <a:buNone/>
              <a:defRPr/>
            </a:lvl4pPr>
            <a:lvl5pPr lvl="4" rtl="0" algn="ctr">
              <a:lnSpc>
                <a:spcPct val="100000"/>
              </a:lnSpc>
              <a:spcBef>
                <a:spcPts val="0"/>
              </a:spcBef>
              <a:spcAft>
                <a:spcPts val="0"/>
              </a:spcAft>
              <a:buClr>
                <a:srgbClr val="000000"/>
              </a:buClr>
              <a:buSzPts val="1300"/>
              <a:buNone/>
              <a:defRPr/>
            </a:lvl5pPr>
            <a:lvl6pPr lvl="5" rtl="0" algn="ctr">
              <a:lnSpc>
                <a:spcPct val="100000"/>
              </a:lnSpc>
              <a:spcBef>
                <a:spcPts val="0"/>
              </a:spcBef>
              <a:spcAft>
                <a:spcPts val="0"/>
              </a:spcAft>
              <a:buClr>
                <a:srgbClr val="000000"/>
              </a:buClr>
              <a:buSzPts val="1300"/>
              <a:buNone/>
              <a:defRPr/>
            </a:lvl6pPr>
            <a:lvl7pPr lvl="6" rtl="0" algn="ctr">
              <a:lnSpc>
                <a:spcPct val="100000"/>
              </a:lnSpc>
              <a:spcBef>
                <a:spcPts val="0"/>
              </a:spcBef>
              <a:spcAft>
                <a:spcPts val="0"/>
              </a:spcAft>
              <a:buClr>
                <a:srgbClr val="000000"/>
              </a:buClr>
              <a:buSzPts val="1300"/>
              <a:buNone/>
              <a:defRPr/>
            </a:lvl7pPr>
            <a:lvl8pPr lvl="7" rtl="0" algn="ctr">
              <a:lnSpc>
                <a:spcPct val="100000"/>
              </a:lnSpc>
              <a:spcBef>
                <a:spcPts val="0"/>
              </a:spcBef>
              <a:spcAft>
                <a:spcPts val="0"/>
              </a:spcAft>
              <a:buClr>
                <a:srgbClr val="000000"/>
              </a:buClr>
              <a:buSzPts val="1300"/>
              <a:buNone/>
              <a:defRPr/>
            </a:lvl8pPr>
            <a:lvl9pPr lvl="8" rtl="0" algn="ctr">
              <a:lnSpc>
                <a:spcPct val="100000"/>
              </a:lnSpc>
              <a:spcBef>
                <a:spcPts val="0"/>
              </a:spcBef>
              <a:spcAft>
                <a:spcPts val="0"/>
              </a:spcAft>
              <a:buClr>
                <a:srgbClr val="000000"/>
              </a:buClr>
              <a:buSzPts val="1300"/>
              <a:buNone/>
              <a:defRPr/>
            </a:lvl9pPr>
          </a:lstStyle>
          <a:p/>
        </p:txBody>
      </p:sp>
      <p:sp>
        <p:nvSpPr>
          <p:cNvPr id="118" name="Google Shape;118;p28"/>
          <p:cNvSpPr txBox="1"/>
          <p:nvPr>
            <p:ph idx="1" type="body"/>
          </p:nvPr>
        </p:nvSpPr>
        <p:spPr>
          <a:xfrm>
            <a:off x="669727" y="3321844"/>
            <a:ext cx="3750600" cy="2893200"/>
          </a:xfrm>
          <a:prstGeom prst="rect">
            <a:avLst/>
          </a:prstGeom>
          <a:noFill/>
          <a:ln>
            <a:noFill/>
          </a:ln>
        </p:spPr>
        <p:txBody>
          <a:bodyPr anchorCtr="0" anchor="t" bIns="35725" lIns="35725" spcFirstLastPara="1" rIns="35725" wrap="square" tIns="35725">
            <a:noAutofit/>
          </a:bodyPr>
          <a:lstStyle>
            <a:lvl1pPr indent="-228600" lvl="0" marL="457200" rtl="0" algn="ctr">
              <a:lnSpc>
                <a:spcPct val="100000"/>
              </a:lnSpc>
              <a:spcBef>
                <a:spcPts val="0"/>
              </a:spcBef>
              <a:spcAft>
                <a:spcPts val="0"/>
              </a:spcAft>
              <a:buClr>
                <a:srgbClr val="000000"/>
              </a:buClr>
              <a:buSzPts val="2600"/>
              <a:buFont typeface="Helvetica Neue"/>
              <a:buNone/>
              <a:defRPr sz="2600"/>
            </a:lvl1pPr>
            <a:lvl2pPr indent="-228600" lvl="1" marL="914400" rtl="0" algn="ctr">
              <a:lnSpc>
                <a:spcPct val="100000"/>
              </a:lnSpc>
              <a:spcBef>
                <a:spcPts val="0"/>
              </a:spcBef>
              <a:spcAft>
                <a:spcPts val="0"/>
              </a:spcAft>
              <a:buClr>
                <a:srgbClr val="000000"/>
              </a:buClr>
              <a:buSzPts val="2600"/>
              <a:buFont typeface="Helvetica Neue"/>
              <a:buNone/>
              <a:defRPr sz="2600"/>
            </a:lvl2pPr>
            <a:lvl3pPr indent="-228600" lvl="2" marL="1371600" rtl="0" algn="ctr">
              <a:lnSpc>
                <a:spcPct val="100000"/>
              </a:lnSpc>
              <a:spcBef>
                <a:spcPts val="0"/>
              </a:spcBef>
              <a:spcAft>
                <a:spcPts val="0"/>
              </a:spcAft>
              <a:buClr>
                <a:srgbClr val="000000"/>
              </a:buClr>
              <a:buSzPts val="2600"/>
              <a:buFont typeface="Helvetica Neue"/>
              <a:buNone/>
              <a:defRPr sz="2600"/>
            </a:lvl3pPr>
            <a:lvl4pPr indent="-228600" lvl="3" marL="1828800" rtl="0" algn="ctr">
              <a:lnSpc>
                <a:spcPct val="100000"/>
              </a:lnSpc>
              <a:spcBef>
                <a:spcPts val="0"/>
              </a:spcBef>
              <a:spcAft>
                <a:spcPts val="0"/>
              </a:spcAft>
              <a:buClr>
                <a:srgbClr val="000000"/>
              </a:buClr>
              <a:buSzPts val="2600"/>
              <a:buFont typeface="Helvetica Neue"/>
              <a:buNone/>
              <a:defRPr sz="2600"/>
            </a:lvl4pPr>
            <a:lvl5pPr indent="-228600" lvl="4" marL="2286000" rtl="0" algn="ctr">
              <a:lnSpc>
                <a:spcPct val="100000"/>
              </a:lnSpc>
              <a:spcBef>
                <a:spcPts val="0"/>
              </a:spcBef>
              <a:spcAft>
                <a:spcPts val="0"/>
              </a:spcAft>
              <a:buClr>
                <a:srgbClr val="000000"/>
              </a:buClr>
              <a:buSzPts val="2600"/>
              <a:buFont typeface="Helvetica Neue"/>
              <a:buNone/>
              <a:defRPr sz="2600"/>
            </a:lvl5pPr>
            <a:lvl6pPr indent="-342900" lvl="5" marL="2743200" rtl="0" algn="l">
              <a:lnSpc>
                <a:spcPct val="100000"/>
              </a:lnSpc>
              <a:spcBef>
                <a:spcPts val="3000"/>
              </a:spcBef>
              <a:spcAft>
                <a:spcPts val="0"/>
              </a:spcAft>
              <a:buClr>
                <a:srgbClr val="000000"/>
              </a:buClr>
              <a:buSzPts val="1800"/>
              <a:buChar char="•"/>
              <a:defRPr/>
            </a:lvl6pPr>
            <a:lvl7pPr indent="-342900" lvl="6" marL="3200400" rtl="0" algn="l">
              <a:lnSpc>
                <a:spcPct val="100000"/>
              </a:lnSpc>
              <a:spcBef>
                <a:spcPts val="3000"/>
              </a:spcBef>
              <a:spcAft>
                <a:spcPts val="0"/>
              </a:spcAft>
              <a:buClr>
                <a:srgbClr val="000000"/>
              </a:buClr>
              <a:buSzPts val="1800"/>
              <a:buChar char="•"/>
              <a:defRPr/>
            </a:lvl7pPr>
            <a:lvl8pPr indent="-342900" lvl="7" marL="3657600" rtl="0" algn="l">
              <a:lnSpc>
                <a:spcPct val="100000"/>
              </a:lnSpc>
              <a:spcBef>
                <a:spcPts val="3000"/>
              </a:spcBef>
              <a:spcAft>
                <a:spcPts val="0"/>
              </a:spcAft>
              <a:buClr>
                <a:srgbClr val="000000"/>
              </a:buClr>
              <a:buSzPts val="1800"/>
              <a:buChar char="•"/>
              <a:defRPr/>
            </a:lvl8pPr>
            <a:lvl9pPr indent="-342900" lvl="8" marL="4114800" rtl="0" algn="l">
              <a:lnSpc>
                <a:spcPct val="100000"/>
              </a:lnSpc>
              <a:spcBef>
                <a:spcPts val="3000"/>
              </a:spcBef>
              <a:spcAft>
                <a:spcPts val="0"/>
              </a:spcAft>
              <a:buClr>
                <a:srgbClr val="000000"/>
              </a:buClr>
              <a:buSzPts val="1800"/>
              <a:buChar char="•"/>
              <a:defRPr/>
            </a:lvl9pPr>
          </a:lstStyle>
          <a:p/>
        </p:txBody>
      </p:sp>
      <p:sp>
        <p:nvSpPr>
          <p:cNvPr id="119" name="Google Shape;119;p28"/>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大標題 - 上方">
  <p:cSld name="大標題 - 上方">
    <p:spTree>
      <p:nvGrpSpPr>
        <p:cNvPr id="120" name="Shape 120"/>
        <p:cNvGrpSpPr/>
        <p:nvPr/>
      </p:nvGrpSpPr>
      <p:grpSpPr>
        <a:xfrm>
          <a:off x="0" y="0"/>
          <a:ext cx="0" cy="0"/>
          <a:chOff x="0" y="0"/>
          <a:chExt cx="0" cy="0"/>
        </a:xfrm>
      </p:grpSpPr>
      <p:sp>
        <p:nvSpPr>
          <p:cNvPr id="121" name="Google Shape;121;p29"/>
          <p:cNvSpPr txBox="1"/>
          <p:nvPr>
            <p:ph type="title"/>
          </p:nvPr>
        </p:nvSpPr>
        <p:spPr>
          <a:xfrm>
            <a:off x="669727" y="178594"/>
            <a:ext cx="7804500" cy="1518000"/>
          </a:xfrm>
          <a:prstGeom prst="rect">
            <a:avLst/>
          </a:prstGeom>
          <a:noFill/>
          <a:ln>
            <a:noFill/>
          </a:ln>
        </p:spPr>
        <p:txBody>
          <a:bodyPr anchorCtr="0" anchor="ctr" bIns="35725" lIns="35725" spcFirstLastPara="1" rIns="35725" wrap="square" tIns="35725">
            <a:noAutofit/>
          </a:bodyPr>
          <a:lstStyle>
            <a:lvl1pPr lvl="0" rtl="0" algn="ctr">
              <a:lnSpc>
                <a:spcPct val="100000"/>
              </a:lnSpc>
              <a:spcBef>
                <a:spcPts val="0"/>
              </a:spcBef>
              <a:spcAft>
                <a:spcPts val="0"/>
              </a:spcAft>
              <a:buClr>
                <a:srgbClr val="000000"/>
              </a:buClr>
              <a:buSzPts val="1300"/>
              <a:buNone/>
              <a:defRPr/>
            </a:lvl1pPr>
            <a:lvl2pPr lvl="1" rtl="0" algn="ctr">
              <a:lnSpc>
                <a:spcPct val="100000"/>
              </a:lnSpc>
              <a:spcBef>
                <a:spcPts val="0"/>
              </a:spcBef>
              <a:spcAft>
                <a:spcPts val="0"/>
              </a:spcAft>
              <a:buClr>
                <a:srgbClr val="000000"/>
              </a:buClr>
              <a:buSzPts val="1300"/>
              <a:buNone/>
              <a:defRPr/>
            </a:lvl2pPr>
            <a:lvl3pPr lvl="2" rtl="0" algn="ctr">
              <a:lnSpc>
                <a:spcPct val="100000"/>
              </a:lnSpc>
              <a:spcBef>
                <a:spcPts val="0"/>
              </a:spcBef>
              <a:spcAft>
                <a:spcPts val="0"/>
              </a:spcAft>
              <a:buClr>
                <a:srgbClr val="000000"/>
              </a:buClr>
              <a:buSzPts val="1300"/>
              <a:buNone/>
              <a:defRPr/>
            </a:lvl3pPr>
            <a:lvl4pPr lvl="3" rtl="0" algn="ctr">
              <a:lnSpc>
                <a:spcPct val="100000"/>
              </a:lnSpc>
              <a:spcBef>
                <a:spcPts val="0"/>
              </a:spcBef>
              <a:spcAft>
                <a:spcPts val="0"/>
              </a:spcAft>
              <a:buClr>
                <a:srgbClr val="000000"/>
              </a:buClr>
              <a:buSzPts val="1300"/>
              <a:buNone/>
              <a:defRPr/>
            </a:lvl4pPr>
            <a:lvl5pPr lvl="4" rtl="0" algn="ctr">
              <a:lnSpc>
                <a:spcPct val="100000"/>
              </a:lnSpc>
              <a:spcBef>
                <a:spcPts val="0"/>
              </a:spcBef>
              <a:spcAft>
                <a:spcPts val="0"/>
              </a:spcAft>
              <a:buClr>
                <a:srgbClr val="000000"/>
              </a:buClr>
              <a:buSzPts val="1300"/>
              <a:buNone/>
              <a:defRPr/>
            </a:lvl5pPr>
            <a:lvl6pPr lvl="5" rtl="0" algn="ctr">
              <a:lnSpc>
                <a:spcPct val="100000"/>
              </a:lnSpc>
              <a:spcBef>
                <a:spcPts val="0"/>
              </a:spcBef>
              <a:spcAft>
                <a:spcPts val="0"/>
              </a:spcAft>
              <a:buClr>
                <a:srgbClr val="000000"/>
              </a:buClr>
              <a:buSzPts val="1300"/>
              <a:buNone/>
              <a:defRPr/>
            </a:lvl6pPr>
            <a:lvl7pPr lvl="6" rtl="0" algn="ctr">
              <a:lnSpc>
                <a:spcPct val="100000"/>
              </a:lnSpc>
              <a:spcBef>
                <a:spcPts val="0"/>
              </a:spcBef>
              <a:spcAft>
                <a:spcPts val="0"/>
              </a:spcAft>
              <a:buClr>
                <a:srgbClr val="000000"/>
              </a:buClr>
              <a:buSzPts val="1300"/>
              <a:buNone/>
              <a:defRPr/>
            </a:lvl7pPr>
            <a:lvl8pPr lvl="7" rtl="0" algn="ctr">
              <a:lnSpc>
                <a:spcPct val="100000"/>
              </a:lnSpc>
              <a:spcBef>
                <a:spcPts val="0"/>
              </a:spcBef>
              <a:spcAft>
                <a:spcPts val="0"/>
              </a:spcAft>
              <a:buClr>
                <a:srgbClr val="000000"/>
              </a:buClr>
              <a:buSzPts val="1300"/>
              <a:buNone/>
              <a:defRPr/>
            </a:lvl8pPr>
            <a:lvl9pPr lvl="8" rtl="0" algn="ctr">
              <a:lnSpc>
                <a:spcPct val="100000"/>
              </a:lnSpc>
              <a:spcBef>
                <a:spcPts val="0"/>
              </a:spcBef>
              <a:spcAft>
                <a:spcPts val="0"/>
              </a:spcAft>
              <a:buClr>
                <a:srgbClr val="000000"/>
              </a:buClr>
              <a:buSzPts val="1300"/>
              <a:buNone/>
              <a:defRPr/>
            </a:lvl9pPr>
          </a:lstStyle>
          <a:p/>
        </p:txBody>
      </p:sp>
      <p:sp>
        <p:nvSpPr>
          <p:cNvPr id="122" name="Google Shape;122;p29"/>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大標題與項目符號">
  <p:cSld name="大標題與項目符號">
    <p:spTree>
      <p:nvGrpSpPr>
        <p:cNvPr id="123" name="Shape 123"/>
        <p:cNvGrpSpPr/>
        <p:nvPr/>
      </p:nvGrpSpPr>
      <p:grpSpPr>
        <a:xfrm>
          <a:off x="0" y="0"/>
          <a:ext cx="0" cy="0"/>
          <a:chOff x="0" y="0"/>
          <a:chExt cx="0" cy="0"/>
        </a:xfrm>
      </p:grpSpPr>
      <p:sp>
        <p:nvSpPr>
          <p:cNvPr id="124" name="Google Shape;124;p30"/>
          <p:cNvSpPr txBox="1"/>
          <p:nvPr>
            <p:ph type="title"/>
          </p:nvPr>
        </p:nvSpPr>
        <p:spPr>
          <a:xfrm>
            <a:off x="669727" y="178594"/>
            <a:ext cx="7804500" cy="1518000"/>
          </a:xfrm>
          <a:prstGeom prst="rect">
            <a:avLst/>
          </a:prstGeom>
          <a:noFill/>
          <a:ln>
            <a:noFill/>
          </a:ln>
        </p:spPr>
        <p:txBody>
          <a:bodyPr anchorCtr="0" anchor="ctr" bIns="35725" lIns="35725" spcFirstLastPara="1" rIns="35725" wrap="square" tIns="35725">
            <a:noAutofit/>
          </a:bodyPr>
          <a:lstStyle>
            <a:lvl1pPr lvl="0" rtl="0" algn="ctr">
              <a:lnSpc>
                <a:spcPct val="100000"/>
              </a:lnSpc>
              <a:spcBef>
                <a:spcPts val="0"/>
              </a:spcBef>
              <a:spcAft>
                <a:spcPts val="0"/>
              </a:spcAft>
              <a:buClr>
                <a:srgbClr val="000000"/>
              </a:buClr>
              <a:buSzPts val="1300"/>
              <a:buNone/>
              <a:defRPr/>
            </a:lvl1pPr>
            <a:lvl2pPr lvl="1" rtl="0" algn="ctr">
              <a:lnSpc>
                <a:spcPct val="100000"/>
              </a:lnSpc>
              <a:spcBef>
                <a:spcPts val="0"/>
              </a:spcBef>
              <a:spcAft>
                <a:spcPts val="0"/>
              </a:spcAft>
              <a:buClr>
                <a:srgbClr val="000000"/>
              </a:buClr>
              <a:buSzPts val="1300"/>
              <a:buNone/>
              <a:defRPr/>
            </a:lvl2pPr>
            <a:lvl3pPr lvl="2" rtl="0" algn="ctr">
              <a:lnSpc>
                <a:spcPct val="100000"/>
              </a:lnSpc>
              <a:spcBef>
                <a:spcPts val="0"/>
              </a:spcBef>
              <a:spcAft>
                <a:spcPts val="0"/>
              </a:spcAft>
              <a:buClr>
                <a:srgbClr val="000000"/>
              </a:buClr>
              <a:buSzPts val="1300"/>
              <a:buNone/>
              <a:defRPr/>
            </a:lvl3pPr>
            <a:lvl4pPr lvl="3" rtl="0" algn="ctr">
              <a:lnSpc>
                <a:spcPct val="100000"/>
              </a:lnSpc>
              <a:spcBef>
                <a:spcPts val="0"/>
              </a:spcBef>
              <a:spcAft>
                <a:spcPts val="0"/>
              </a:spcAft>
              <a:buClr>
                <a:srgbClr val="000000"/>
              </a:buClr>
              <a:buSzPts val="1300"/>
              <a:buNone/>
              <a:defRPr/>
            </a:lvl4pPr>
            <a:lvl5pPr lvl="4" rtl="0" algn="ctr">
              <a:lnSpc>
                <a:spcPct val="100000"/>
              </a:lnSpc>
              <a:spcBef>
                <a:spcPts val="0"/>
              </a:spcBef>
              <a:spcAft>
                <a:spcPts val="0"/>
              </a:spcAft>
              <a:buClr>
                <a:srgbClr val="000000"/>
              </a:buClr>
              <a:buSzPts val="1300"/>
              <a:buNone/>
              <a:defRPr/>
            </a:lvl5pPr>
            <a:lvl6pPr lvl="5" rtl="0" algn="ctr">
              <a:lnSpc>
                <a:spcPct val="100000"/>
              </a:lnSpc>
              <a:spcBef>
                <a:spcPts val="0"/>
              </a:spcBef>
              <a:spcAft>
                <a:spcPts val="0"/>
              </a:spcAft>
              <a:buClr>
                <a:srgbClr val="000000"/>
              </a:buClr>
              <a:buSzPts val="1300"/>
              <a:buNone/>
              <a:defRPr/>
            </a:lvl6pPr>
            <a:lvl7pPr lvl="6" rtl="0" algn="ctr">
              <a:lnSpc>
                <a:spcPct val="100000"/>
              </a:lnSpc>
              <a:spcBef>
                <a:spcPts val="0"/>
              </a:spcBef>
              <a:spcAft>
                <a:spcPts val="0"/>
              </a:spcAft>
              <a:buClr>
                <a:srgbClr val="000000"/>
              </a:buClr>
              <a:buSzPts val="1300"/>
              <a:buNone/>
              <a:defRPr/>
            </a:lvl7pPr>
            <a:lvl8pPr lvl="7" rtl="0" algn="ctr">
              <a:lnSpc>
                <a:spcPct val="100000"/>
              </a:lnSpc>
              <a:spcBef>
                <a:spcPts val="0"/>
              </a:spcBef>
              <a:spcAft>
                <a:spcPts val="0"/>
              </a:spcAft>
              <a:buClr>
                <a:srgbClr val="000000"/>
              </a:buClr>
              <a:buSzPts val="1300"/>
              <a:buNone/>
              <a:defRPr/>
            </a:lvl8pPr>
            <a:lvl9pPr lvl="8" rtl="0" algn="ctr">
              <a:lnSpc>
                <a:spcPct val="100000"/>
              </a:lnSpc>
              <a:spcBef>
                <a:spcPts val="0"/>
              </a:spcBef>
              <a:spcAft>
                <a:spcPts val="0"/>
              </a:spcAft>
              <a:buClr>
                <a:srgbClr val="000000"/>
              </a:buClr>
              <a:buSzPts val="1300"/>
              <a:buNone/>
              <a:defRPr/>
            </a:lvl9pPr>
          </a:lstStyle>
          <a:p/>
        </p:txBody>
      </p:sp>
      <p:sp>
        <p:nvSpPr>
          <p:cNvPr id="125" name="Google Shape;125;p30"/>
          <p:cNvSpPr txBox="1"/>
          <p:nvPr>
            <p:ph idx="1" type="body"/>
          </p:nvPr>
        </p:nvSpPr>
        <p:spPr>
          <a:xfrm>
            <a:off x="669727" y="1821656"/>
            <a:ext cx="7804500" cy="4420200"/>
          </a:xfrm>
          <a:prstGeom prst="rect">
            <a:avLst/>
          </a:prstGeom>
          <a:noFill/>
          <a:ln>
            <a:noFill/>
          </a:ln>
        </p:spPr>
        <p:txBody>
          <a:bodyPr anchorCtr="0" anchor="ctr" bIns="35725" lIns="35725" spcFirstLastPara="1" rIns="35725" wrap="square" tIns="35725">
            <a:noAutofit/>
          </a:bodyPr>
          <a:lstStyle>
            <a:lvl1pPr indent="-342900" lvl="0" marL="457200" rtl="0" algn="l">
              <a:lnSpc>
                <a:spcPct val="100000"/>
              </a:lnSpc>
              <a:spcBef>
                <a:spcPts val="3000"/>
              </a:spcBef>
              <a:spcAft>
                <a:spcPts val="0"/>
              </a:spcAft>
              <a:buClr>
                <a:srgbClr val="000000"/>
              </a:buClr>
              <a:buSzPts val="1800"/>
              <a:buChar char="•"/>
              <a:defRPr/>
            </a:lvl1pPr>
            <a:lvl2pPr indent="-342900" lvl="1" marL="914400" rtl="0" algn="l">
              <a:lnSpc>
                <a:spcPct val="100000"/>
              </a:lnSpc>
              <a:spcBef>
                <a:spcPts val="3000"/>
              </a:spcBef>
              <a:spcAft>
                <a:spcPts val="0"/>
              </a:spcAft>
              <a:buClr>
                <a:srgbClr val="000000"/>
              </a:buClr>
              <a:buSzPts val="1800"/>
              <a:buChar char="•"/>
              <a:defRPr/>
            </a:lvl2pPr>
            <a:lvl3pPr indent="-342900" lvl="2" marL="1371600" rtl="0" algn="l">
              <a:lnSpc>
                <a:spcPct val="100000"/>
              </a:lnSpc>
              <a:spcBef>
                <a:spcPts val="3000"/>
              </a:spcBef>
              <a:spcAft>
                <a:spcPts val="0"/>
              </a:spcAft>
              <a:buClr>
                <a:srgbClr val="000000"/>
              </a:buClr>
              <a:buSzPts val="1800"/>
              <a:buChar char="•"/>
              <a:defRPr/>
            </a:lvl3pPr>
            <a:lvl4pPr indent="-342900" lvl="3" marL="1828800" rtl="0" algn="l">
              <a:lnSpc>
                <a:spcPct val="100000"/>
              </a:lnSpc>
              <a:spcBef>
                <a:spcPts val="3000"/>
              </a:spcBef>
              <a:spcAft>
                <a:spcPts val="0"/>
              </a:spcAft>
              <a:buClr>
                <a:srgbClr val="000000"/>
              </a:buClr>
              <a:buSzPts val="1800"/>
              <a:buChar char="•"/>
              <a:defRPr/>
            </a:lvl4pPr>
            <a:lvl5pPr indent="-342900" lvl="4" marL="2286000" rtl="0" algn="l">
              <a:lnSpc>
                <a:spcPct val="100000"/>
              </a:lnSpc>
              <a:spcBef>
                <a:spcPts val="3000"/>
              </a:spcBef>
              <a:spcAft>
                <a:spcPts val="0"/>
              </a:spcAft>
              <a:buClr>
                <a:srgbClr val="000000"/>
              </a:buClr>
              <a:buSzPts val="1800"/>
              <a:buChar char="•"/>
              <a:defRPr/>
            </a:lvl5pPr>
            <a:lvl6pPr indent="-342900" lvl="5" marL="2743200" rtl="0" algn="l">
              <a:lnSpc>
                <a:spcPct val="100000"/>
              </a:lnSpc>
              <a:spcBef>
                <a:spcPts val="3000"/>
              </a:spcBef>
              <a:spcAft>
                <a:spcPts val="0"/>
              </a:spcAft>
              <a:buClr>
                <a:srgbClr val="000000"/>
              </a:buClr>
              <a:buSzPts val="1800"/>
              <a:buChar char="•"/>
              <a:defRPr/>
            </a:lvl6pPr>
            <a:lvl7pPr indent="-342900" lvl="6" marL="3200400" rtl="0" algn="l">
              <a:lnSpc>
                <a:spcPct val="100000"/>
              </a:lnSpc>
              <a:spcBef>
                <a:spcPts val="3000"/>
              </a:spcBef>
              <a:spcAft>
                <a:spcPts val="0"/>
              </a:spcAft>
              <a:buClr>
                <a:srgbClr val="000000"/>
              </a:buClr>
              <a:buSzPts val="1800"/>
              <a:buChar char="•"/>
              <a:defRPr/>
            </a:lvl7pPr>
            <a:lvl8pPr indent="-342900" lvl="7" marL="3657600" rtl="0" algn="l">
              <a:lnSpc>
                <a:spcPct val="100000"/>
              </a:lnSpc>
              <a:spcBef>
                <a:spcPts val="3000"/>
              </a:spcBef>
              <a:spcAft>
                <a:spcPts val="0"/>
              </a:spcAft>
              <a:buClr>
                <a:srgbClr val="000000"/>
              </a:buClr>
              <a:buSzPts val="1800"/>
              <a:buChar char="•"/>
              <a:defRPr/>
            </a:lvl8pPr>
            <a:lvl9pPr indent="-342900" lvl="8" marL="4114800" rtl="0" algn="l">
              <a:lnSpc>
                <a:spcPct val="100000"/>
              </a:lnSpc>
              <a:spcBef>
                <a:spcPts val="3000"/>
              </a:spcBef>
              <a:spcAft>
                <a:spcPts val="0"/>
              </a:spcAft>
              <a:buClr>
                <a:srgbClr val="000000"/>
              </a:buClr>
              <a:buSzPts val="1800"/>
              <a:buChar char="•"/>
              <a:defRPr/>
            </a:lvl9pPr>
          </a:lstStyle>
          <a:p/>
        </p:txBody>
      </p:sp>
      <p:sp>
        <p:nvSpPr>
          <p:cNvPr id="126" name="Google Shape;126;p30"/>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大標題、項目符號與照片">
  <p:cSld name="大標題、項目符號與照片">
    <p:spTree>
      <p:nvGrpSpPr>
        <p:cNvPr id="127" name="Shape 127"/>
        <p:cNvGrpSpPr/>
        <p:nvPr/>
      </p:nvGrpSpPr>
      <p:grpSpPr>
        <a:xfrm>
          <a:off x="0" y="0"/>
          <a:ext cx="0" cy="0"/>
          <a:chOff x="0" y="0"/>
          <a:chExt cx="0" cy="0"/>
        </a:xfrm>
      </p:grpSpPr>
      <p:sp>
        <p:nvSpPr>
          <p:cNvPr id="128" name="Google Shape;128;p31"/>
          <p:cNvSpPr/>
          <p:nvPr>
            <p:ph idx="2" type="pic"/>
          </p:nvPr>
        </p:nvSpPr>
        <p:spPr>
          <a:xfrm>
            <a:off x="2873127" y="1818679"/>
            <a:ext cx="6630300" cy="4420200"/>
          </a:xfrm>
          <a:prstGeom prst="rect">
            <a:avLst/>
          </a:prstGeom>
          <a:noFill/>
          <a:ln>
            <a:noFill/>
          </a:ln>
        </p:spPr>
        <p:txBody>
          <a:bodyPr anchorCtr="0" anchor="t" bIns="32125" lIns="64275" spcFirstLastPara="1" rIns="64275" wrap="square" tIns="32125">
            <a:noAutofit/>
          </a:bodyPr>
          <a:lstStyle>
            <a:lvl1pPr lvl="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129" name="Google Shape;129;p31"/>
          <p:cNvSpPr txBox="1"/>
          <p:nvPr>
            <p:ph type="title"/>
          </p:nvPr>
        </p:nvSpPr>
        <p:spPr>
          <a:xfrm>
            <a:off x="669727" y="178594"/>
            <a:ext cx="7804500" cy="1518000"/>
          </a:xfrm>
          <a:prstGeom prst="rect">
            <a:avLst/>
          </a:prstGeom>
          <a:noFill/>
          <a:ln>
            <a:noFill/>
          </a:ln>
        </p:spPr>
        <p:txBody>
          <a:bodyPr anchorCtr="0" anchor="ctr" bIns="35725" lIns="35725" spcFirstLastPara="1" rIns="35725" wrap="square" tIns="35725">
            <a:noAutofit/>
          </a:bodyPr>
          <a:lstStyle>
            <a:lvl1pPr lvl="0" rtl="0" algn="ctr">
              <a:lnSpc>
                <a:spcPct val="100000"/>
              </a:lnSpc>
              <a:spcBef>
                <a:spcPts val="0"/>
              </a:spcBef>
              <a:spcAft>
                <a:spcPts val="0"/>
              </a:spcAft>
              <a:buClr>
                <a:srgbClr val="000000"/>
              </a:buClr>
              <a:buSzPts val="1300"/>
              <a:buNone/>
              <a:defRPr/>
            </a:lvl1pPr>
            <a:lvl2pPr lvl="1" rtl="0" algn="ctr">
              <a:lnSpc>
                <a:spcPct val="100000"/>
              </a:lnSpc>
              <a:spcBef>
                <a:spcPts val="0"/>
              </a:spcBef>
              <a:spcAft>
                <a:spcPts val="0"/>
              </a:spcAft>
              <a:buClr>
                <a:srgbClr val="000000"/>
              </a:buClr>
              <a:buSzPts val="1300"/>
              <a:buNone/>
              <a:defRPr/>
            </a:lvl2pPr>
            <a:lvl3pPr lvl="2" rtl="0" algn="ctr">
              <a:lnSpc>
                <a:spcPct val="100000"/>
              </a:lnSpc>
              <a:spcBef>
                <a:spcPts val="0"/>
              </a:spcBef>
              <a:spcAft>
                <a:spcPts val="0"/>
              </a:spcAft>
              <a:buClr>
                <a:srgbClr val="000000"/>
              </a:buClr>
              <a:buSzPts val="1300"/>
              <a:buNone/>
              <a:defRPr/>
            </a:lvl3pPr>
            <a:lvl4pPr lvl="3" rtl="0" algn="ctr">
              <a:lnSpc>
                <a:spcPct val="100000"/>
              </a:lnSpc>
              <a:spcBef>
                <a:spcPts val="0"/>
              </a:spcBef>
              <a:spcAft>
                <a:spcPts val="0"/>
              </a:spcAft>
              <a:buClr>
                <a:srgbClr val="000000"/>
              </a:buClr>
              <a:buSzPts val="1300"/>
              <a:buNone/>
              <a:defRPr/>
            </a:lvl4pPr>
            <a:lvl5pPr lvl="4" rtl="0" algn="ctr">
              <a:lnSpc>
                <a:spcPct val="100000"/>
              </a:lnSpc>
              <a:spcBef>
                <a:spcPts val="0"/>
              </a:spcBef>
              <a:spcAft>
                <a:spcPts val="0"/>
              </a:spcAft>
              <a:buClr>
                <a:srgbClr val="000000"/>
              </a:buClr>
              <a:buSzPts val="1300"/>
              <a:buNone/>
              <a:defRPr/>
            </a:lvl5pPr>
            <a:lvl6pPr lvl="5" rtl="0" algn="ctr">
              <a:lnSpc>
                <a:spcPct val="100000"/>
              </a:lnSpc>
              <a:spcBef>
                <a:spcPts val="0"/>
              </a:spcBef>
              <a:spcAft>
                <a:spcPts val="0"/>
              </a:spcAft>
              <a:buClr>
                <a:srgbClr val="000000"/>
              </a:buClr>
              <a:buSzPts val="1300"/>
              <a:buNone/>
              <a:defRPr/>
            </a:lvl6pPr>
            <a:lvl7pPr lvl="6" rtl="0" algn="ctr">
              <a:lnSpc>
                <a:spcPct val="100000"/>
              </a:lnSpc>
              <a:spcBef>
                <a:spcPts val="0"/>
              </a:spcBef>
              <a:spcAft>
                <a:spcPts val="0"/>
              </a:spcAft>
              <a:buClr>
                <a:srgbClr val="000000"/>
              </a:buClr>
              <a:buSzPts val="1300"/>
              <a:buNone/>
              <a:defRPr/>
            </a:lvl7pPr>
            <a:lvl8pPr lvl="7" rtl="0" algn="ctr">
              <a:lnSpc>
                <a:spcPct val="100000"/>
              </a:lnSpc>
              <a:spcBef>
                <a:spcPts val="0"/>
              </a:spcBef>
              <a:spcAft>
                <a:spcPts val="0"/>
              </a:spcAft>
              <a:buClr>
                <a:srgbClr val="000000"/>
              </a:buClr>
              <a:buSzPts val="1300"/>
              <a:buNone/>
              <a:defRPr/>
            </a:lvl8pPr>
            <a:lvl9pPr lvl="8" rtl="0" algn="ctr">
              <a:lnSpc>
                <a:spcPct val="100000"/>
              </a:lnSpc>
              <a:spcBef>
                <a:spcPts val="0"/>
              </a:spcBef>
              <a:spcAft>
                <a:spcPts val="0"/>
              </a:spcAft>
              <a:buClr>
                <a:srgbClr val="000000"/>
              </a:buClr>
              <a:buSzPts val="1300"/>
              <a:buNone/>
              <a:defRPr/>
            </a:lvl9pPr>
          </a:lstStyle>
          <a:p/>
        </p:txBody>
      </p:sp>
      <p:sp>
        <p:nvSpPr>
          <p:cNvPr id="130" name="Google Shape;130;p31"/>
          <p:cNvSpPr txBox="1"/>
          <p:nvPr>
            <p:ph idx="1" type="body"/>
          </p:nvPr>
        </p:nvSpPr>
        <p:spPr>
          <a:xfrm>
            <a:off x="669727" y="1821656"/>
            <a:ext cx="3750600" cy="4420200"/>
          </a:xfrm>
          <a:prstGeom prst="rect">
            <a:avLst/>
          </a:prstGeom>
          <a:noFill/>
          <a:ln>
            <a:noFill/>
          </a:ln>
        </p:spPr>
        <p:txBody>
          <a:bodyPr anchorCtr="0" anchor="ctr" bIns="35725" lIns="35725" spcFirstLastPara="1" rIns="35725" wrap="square" tIns="35725">
            <a:noAutofit/>
          </a:bodyPr>
          <a:lstStyle>
            <a:lvl1pPr indent="-412750" lvl="0" marL="457200" rtl="0" algn="l">
              <a:lnSpc>
                <a:spcPct val="100000"/>
              </a:lnSpc>
              <a:spcBef>
                <a:spcPts val="2300"/>
              </a:spcBef>
              <a:spcAft>
                <a:spcPts val="0"/>
              </a:spcAft>
              <a:buClr>
                <a:srgbClr val="000000"/>
              </a:buClr>
              <a:buSzPts val="2900"/>
              <a:buFont typeface="Helvetica Neue"/>
              <a:buChar char="•"/>
              <a:defRPr sz="2000"/>
            </a:lvl1pPr>
            <a:lvl2pPr indent="-412750" lvl="1" marL="914400" rtl="0" algn="l">
              <a:lnSpc>
                <a:spcPct val="100000"/>
              </a:lnSpc>
              <a:spcBef>
                <a:spcPts val="2300"/>
              </a:spcBef>
              <a:spcAft>
                <a:spcPts val="0"/>
              </a:spcAft>
              <a:buClr>
                <a:srgbClr val="000000"/>
              </a:buClr>
              <a:buSzPts val="2900"/>
              <a:buFont typeface="Helvetica Neue"/>
              <a:buChar char="•"/>
              <a:defRPr sz="2000"/>
            </a:lvl2pPr>
            <a:lvl3pPr indent="-412750" lvl="2" marL="1371600" rtl="0" algn="l">
              <a:lnSpc>
                <a:spcPct val="100000"/>
              </a:lnSpc>
              <a:spcBef>
                <a:spcPts val="2300"/>
              </a:spcBef>
              <a:spcAft>
                <a:spcPts val="0"/>
              </a:spcAft>
              <a:buClr>
                <a:srgbClr val="000000"/>
              </a:buClr>
              <a:buSzPts val="2900"/>
              <a:buFont typeface="Helvetica Neue"/>
              <a:buChar char="•"/>
              <a:defRPr sz="2000"/>
            </a:lvl3pPr>
            <a:lvl4pPr indent="-412750" lvl="3" marL="1828800" rtl="0" algn="l">
              <a:lnSpc>
                <a:spcPct val="100000"/>
              </a:lnSpc>
              <a:spcBef>
                <a:spcPts val="2300"/>
              </a:spcBef>
              <a:spcAft>
                <a:spcPts val="0"/>
              </a:spcAft>
              <a:buClr>
                <a:srgbClr val="000000"/>
              </a:buClr>
              <a:buSzPts val="2900"/>
              <a:buFont typeface="Helvetica Neue"/>
              <a:buChar char="•"/>
              <a:defRPr sz="2000"/>
            </a:lvl4pPr>
            <a:lvl5pPr indent="-412750" lvl="4" marL="2286000" rtl="0" algn="l">
              <a:lnSpc>
                <a:spcPct val="100000"/>
              </a:lnSpc>
              <a:spcBef>
                <a:spcPts val="2300"/>
              </a:spcBef>
              <a:spcAft>
                <a:spcPts val="0"/>
              </a:spcAft>
              <a:buClr>
                <a:srgbClr val="000000"/>
              </a:buClr>
              <a:buSzPts val="2900"/>
              <a:buFont typeface="Helvetica Neue"/>
              <a:buChar char="•"/>
              <a:defRPr sz="2000"/>
            </a:lvl5pPr>
            <a:lvl6pPr indent="-342900" lvl="5" marL="2743200" rtl="0" algn="l">
              <a:lnSpc>
                <a:spcPct val="100000"/>
              </a:lnSpc>
              <a:spcBef>
                <a:spcPts val="3000"/>
              </a:spcBef>
              <a:spcAft>
                <a:spcPts val="0"/>
              </a:spcAft>
              <a:buClr>
                <a:srgbClr val="000000"/>
              </a:buClr>
              <a:buSzPts val="1800"/>
              <a:buChar char="•"/>
              <a:defRPr/>
            </a:lvl6pPr>
            <a:lvl7pPr indent="-342900" lvl="6" marL="3200400" rtl="0" algn="l">
              <a:lnSpc>
                <a:spcPct val="100000"/>
              </a:lnSpc>
              <a:spcBef>
                <a:spcPts val="3000"/>
              </a:spcBef>
              <a:spcAft>
                <a:spcPts val="0"/>
              </a:spcAft>
              <a:buClr>
                <a:srgbClr val="000000"/>
              </a:buClr>
              <a:buSzPts val="1800"/>
              <a:buChar char="•"/>
              <a:defRPr/>
            </a:lvl7pPr>
            <a:lvl8pPr indent="-342900" lvl="7" marL="3657600" rtl="0" algn="l">
              <a:lnSpc>
                <a:spcPct val="100000"/>
              </a:lnSpc>
              <a:spcBef>
                <a:spcPts val="3000"/>
              </a:spcBef>
              <a:spcAft>
                <a:spcPts val="0"/>
              </a:spcAft>
              <a:buClr>
                <a:srgbClr val="000000"/>
              </a:buClr>
              <a:buSzPts val="1800"/>
              <a:buChar char="•"/>
              <a:defRPr/>
            </a:lvl8pPr>
            <a:lvl9pPr indent="-342900" lvl="8" marL="4114800" rtl="0" algn="l">
              <a:lnSpc>
                <a:spcPct val="100000"/>
              </a:lnSpc>
              <a:spcBef>
                <a:spcPts val="3000"/>
              </a:spcBef>
              <a:spcAft>
                <a:spcPts val="0"/>
              </a:spcAft>
              <a:buClr>
                <a:srgbClr val="000000"/>
              </a:buClr>
              <a:buSzPts val="1800"/>
              <a:buChar char="•"/>
              <a:defRPr/>
            </a:lvl9pPr>
          </a:lstStyle>
          <a:p/>
        </p:txBody>
      </p:sp>
      <p:sp>
        <p:nvSpPr>
          <p:cNvPr id="131" name="Google Shape;131;p31"/>
          <p:cNvSpPr txBox="1"/>
          <p:nvPr>
            <p:ph idx="12" type="sldNum"/>
          </p:nvPr>
        </p:nvSpPr>
        <p:spPr>
          <a:xfrm>
            <a:off x="4449997" y="6536531"/>
            <a:ext cx="239100" cy="2412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b="0" i="0" sz="1100" u="none" cap="none" strike="noStrike">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項目符號">
  <p:cSld name="項目符號">
    <p:spTree>
      <p:nvGrpSpPr>
        <p:cNvPr id="132" name="Shape 132"/>
        <p:cNvGrpSpPr/>
        <p:nvPr/>
      </p:nvGrpSpPr>
      <p:grpSpPr>
        <a:xfrm>
          <a:off x="0" y="0"/>
          <a:ext cx="0" cy="0"/>
          <a:chOff x="0" y="0"/>
          <a:chExt cx="0" cy="0"/>
        </a:xfrm>
      </p:grpSpPr>
      <p:sp>
        <p:nvSpPr>
          <p:cNvPr id="133" name="Google Shape;133;p32"/>
          <p:cNvSpPr txBox="1"/>
          <p:nvPr>
            <p:ph idx="1" type="body"/>
          </p:nvPr>
        </p:nvSpPr>
        <p:spPr>
          <a:xfrm>
            <a:off x="669727" y="892969"/>
            <a:ext cx="7804500" cy="5072100"/>
          </a:xfrm>
          <a:prstGeom prst="rect">
            <a:avLst/>
          </a:prstGeom>
          <a:noFill/>
          <a:ln>
            <a:noFill/>
          </a:ln>
        </p:spPr>
        <p:txBody>
          <a:bodyPr anchorCtr="0" anchor="ctr" bIns="35725" lIns="35725" spcFirstLastPara="1" rIns="35725" wrap="square" tIns="35725">
            <a:noAutofit/>
          </a:bodyPr>
          <a:lstStyle>
            <a:lvl1pPr indent="-342900" lvl="0" marL="457200" rtl="0" algn="l">
              <a:lnSpc>
                <a:spcPct val="100000"/>
              </a:lnSpc>
              <a:spcBef>
                <a:spcPts val="3000"/>
              </a:spcBef>
              <a:spcAft>
                <a:spcPts val="0"/>
              </a:spcAft>
              <a:buClr>
                <a:srgbClr val="000000"/>
              </a:buClr>
              <a:buSzPts val="1800"/>
              <a:buChar char="•"/>
              <a:defRPr/>
            </a:lvl1pPr>
            <a:lvl2pPr indent="-342900" lvl="1" marL="914400" rtl="0" algn="l">
              <a:lnSpc>
                <a:spcPct val="100000"/>
              </a:lnSpc>
              <a:spcBef>
                <a:spcPts val="3000"/>
              </a:spcBef>
              <a:spcAft>
                <a:spcPts val="0"/>
              </a:spcAft>
              <a:buClr>
                <a:srgbClr val="000000"/>
              </a:buClr>
              <a:buSzPts val="1800"/>
              <a:buChar char="•"/>
              <a:defRPr/>
            </a:lvl2pPr>
            <a:lvl3pPr indent="-342900" lvl="2" marL="1371600" rtl="0" algn="l">
              <a:lnSpc>
                <a:spcPct val="100000"/>
              </a:lnSpc>
              <a:spcBef>
                <a:spcPts val="3000"/>
              </a:spcBef>
              <a:spcAft>
                <a:spcPts val="0"/>
              </a:spcAft>
              <a:buClr>
                <a:srgbClr val="000000"/>
              </a:buClr>
              <a:buSzPts val="1800"/>
              <a:buChar char="•"/>
              <a:defRPr/>
            </a:lvl3pPr>
            <a:lvl4pPr indent="-342900" lvl="3" marL="1828800" rtl="0" algn="l">
              <a:lnSpc>
                <a:spcPct val="100000"/>
              </a:lnSpc>
              <a:spcBef>
                <a:spcPts val="3000"/>
              </a:spcBef>
              <a:spcAft>
                <a:spcPts val="0"/>
              </a:spcAft>
              <a:buClr>
                <a:srgbClr val="000000"/>
              </a:buClr>
              <a:buSzPts val="1800"/>
              <a:buChar char="•"/>
              <a:defRPr/>
            </a:lvl4pPr>
            <a:lvl5pPr indent="-342900" lvl="4" marL="2286000" rtl="0" algn="l">
              <a:lnSpc>
                <a:spcPct val="100000"/>
              </a:lnSpc>
              <a:spcBef>
                <a:spcPts val="3000"/>
              </a:spcBef>
              <a:spcAft>
                <a:spcPts val="0"/>
              </a:spcAft>
              <a:buClr>
                <a:srgbClr val="000000"/>
              </a:buClr>
              <a:buSzPts val="1800"/>
              <a:buChar char="•"/>
              <a:defRPr/>
            </a:lvl5pPr>
            <a:lvl6pPr indent="-342900" lvl="5" marL="2743200" rtl="0" algn="l">
              <a:lnSpc>
                <a:spcPct val="100000"/>
              </a:lnSpc>
              <a:spcBef>
                <a:spcPts val="3000"/>
              </a:spcBef>
              <a:spcAft>
                <a:spcPts val="0"/>
              </a:spcAft>
              <a:buClr>
                <a:srgbClr val="000000"/>
              </a:buClr>
              <a:buSzPts val="1800"/>
              <a:buChar char="•"/>
              <a:defRPr/>
            </a:lvl6pPr>
            <a:lvl7pPr indent="-342900" lvl="6" marL="3200400" rtl="0" algn="l">
              <a:lnSpc>
                <a:spcPct val="100000"/>
              </a:lnSpc>
              <a:spcBef>
                <a:spcPts val="3000"/>
              </a:spcBef>
              <a:spcAft>
                <a:spcPts val="0"/>
              </a:spcAft>
              <a:buClr>
                <a:srgbClr val="000000"/>
              </a:buClr>
              <a:buSzPts val="1800"/>
              <a:buChar char="•"/>
              <a:defRPr/>
            </a:lvl7pPr>
            <a:lvl8pPr indent="-342900" lvl="7" marL="3657600" rtl="0" algn="l">
              <a:lnSpc>
                <a:spcPct val="100000"/>
              </a:lnSpc>
              <a:spcBef>
                <a:spcPts val="3000"/>
              </a:spcBef>
              <a:spcAft>
                <a:spcPts val="0"/>
              </a:spcAft>
              <a:buClr>
                <a:srgbClr val="000000"/>
              </a:buClr>
              <a:buSzPts val="1800"/>
              <a:buChar char="•"/>
              <a:defRPr/>
            </a:lvl8pPr>
            <a:lvl9pPr indent="-342900" lvl="8" marL="4114800" rtl="0" algn="l">
              <a:lnSpc>
                <a:spcPct val="100000"/>
              </a:lnSpc>
              <a:spcBef>
                <a:spcPts val="3000"/>
              </a:spcBef>
              <a:spcAft>
                <a:spcPts val="0"/>
              </a:spcAft>
              <a:buClr>
                <a:srgbClr val="000000"/>
              </a:buClr>
              <a:buSzPts val="1800"/>
              <a:buChar char="•"/>
              <a:defRPr/>
            </a:lvl9pPr>
          </a:lstStyle>
          <a:p/>
        </p:txBody>
      </p:sp>
      <p:sp>
        <p:nvSpPr>
          <p:cNvPr id="134" name="Google Shape;134;p32"/>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照片 - 一頁三張">
  <p:cSld name="照片 - 一頁三張">
    <p:spTree>
      <p:nvGrpSpPr>
        <p:cNvPr id="135" name="Shape 135"/>
        <p:cNvGrpSpPr/>
        <p:nvPr/>
      </p:nvGrpSpPr>
      <p:grpSpPr>
        <a:xfrm>
          <a:off x="0" y="0"/>
          <a:ext cx="0" cy="0"/>
          <a:chOff x="0" y="0"/>
          <a:chExt cx="0" cy="0"/>
        </a:xfrm>
      </p:grpSpPr>
      <p:sp>
        <p:nvSpPr>
          <p:cNvPr id="136" name="Google Shape;136;p33"/>
          <p:cNvSpPr/>
          <p:nvPr>
            <p:ph idx="2" type="pic"/>
          </p:nvPr>
        </p:nvSpPr>
        <p:spPr>
          <a:xfrm>
            <a:off x="4697016" y="3536156"/>
            <a:ext cx="4257000" cy="2839500"/>
          </a:xfrm>
          <a:prstGeom prst="rect">
            <a:avLst/>
          </a:prstGeom>
          <a:noFill/>
          <a:ln>
            <a:noFill/>
          </a:ln>
        </p:spPr>
        <p:txBody>
          <a:bodyPr anchorCtr="0" anchor="t" bIns="32125" lIns="64275" spcFirstLastPara="1" rIns="64275" wrap="square" tIns="32125">
            <a:noAutofit/>
          </a:bodyPr>
          <a:lstStyle>
            <a:lvl1pPr lvl="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137" name="Google Shape;137;p33"/>
          <p:cNvSpPr/>
          <p:nvPr>
            <p:ph idx="3" type="pic"/>
          </p:nvPr>
        </p:nvSpPr>
        <p:spPr>
          <a:xfrm>
            <a:off x="4572000" y="625078"/>
            <a:ext cx="4125600" cy="2750400"/>
          </a:xfrm>
          <a:prstGeom prst="rect">
            <a:avLst/>
          </a:prstGeom>
          <a:noFill/>
          <a:ln>
            <a:noFill/>
          </a:ln>
        </p:spPr>
        <p:txBody>
          <a:bodyPr anchorCtr="0" anchor="t" bIns="32125" lIns="64275" spcFirstLastPara="1" rIns="64275" wrap="square" tIns="32125">
            <a:noAutofit/>
          </a:bodyPr>
          <a:lstStyle>
            <a:lvl1pPr lvl="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138" name="Google Shape;138;p33"/>
          <p:cNvSpPr/>
          <p:nvPr>
            <p:ph idx="4" type="pic"/>
          </p:nvPr>
        </p:nvSpPr>
        <p:spPr>
          <a:xfrm>
            <a:off x="-1669852" y="625078"/>
            <a:ext cx="8425200" cy="5616900"/>
          </a:xfrm>
          <a:prstGeom prst="rect">
            <a:avLst/>
          </a:prstGeom>
          <a:noFill/>
          <a:ln>
            <a:noFill/>
          </a:ln>
        </p:spPr>
        <p:txBody>
          <a:bodyPr anchorCtr="0" anchor="t" bIns="32125" lIns="64275" spcFirstLastPara="1" rIns="64275" wrap="square" tIns="32125">
            <a:noAutofit/>
          </a:bodyPr>
          <a:lstStyle>
            <a:lvl1pPr lvl="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139" name="Google Shape;139;p33"/>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名言語錄">
  <p:cSld name="名言語錄">
    <p:spTree>
      <p:nvGrpSpPr>
        <p:cNvPr id="140" name="Shape 140"/>
        <p:cNvGrpSpPr/>
        <p:nvPr/>
      </p:nvGrpSpPr>
      <p:grpSpPr>
        <a:xfrm>
          <a:off x="0" y="0"/>
          <a:ext cx="0" cy="0"/>
          <a:chOff x="0" y="0"/>
          <a:chExt cx="0" cy="0"/>
        </a:xfrm>
      </p:grpSpPr>
      <p:sp>
        <p:nvSpPr>
          <p:cNvPr id="141" name="Google Shape;141;p34"/>
          <p:cNvSpPr txBox="1"/>
          <p:nvPr>
            <p:ph idx="1" type="body"/>
          </p:nvPr>
        </p:nvSpPr>
        <p:spPr>
          <a:xfrm>
            <a:off x="892969" y="4473773"/>
            <a:ext cx="7358100" cy="366300"/>
          </a:xfrm>
          <a:prstGeom prst="rect">
            <a:avLst/>
          </a:prstGeom>
          <a:noFill/>
          <a:ln>
            <a:noFill/>
          </a:ln>
        </p:spPr>
        <p:txBody>
          <a:bodyPr anchorCtr="0" anchor="t" bIns="35725" lIns="35725" spcFirstLastPara="1" rIns="35725" wrap="square" tIns="35725">
            <a:noAutofit/>
          </a:bodyPr>
          <a:lstStyle>
            <a:lvl1pPr indent="-228600" lvl="0" marL="457200" rtl="0" algn="ctr">
              <a:lnSpc>
                <a:spcPct val="100000"/>
              </a:lnSpc>
              <a:spcBef>
                <a:spcPts val="0"/>
              </a:spcBef>
              <a:spcAft>
                <a:spcPts val="0"/>
              </a:spcAft>
              <a:buClr>
                <a:srgbClr val="000000"/>
              </a:buClr>
              <a:buSzPts val="1700"/>
              <a:buFont typeface="Helvetica Neue"/>
              <a:buNone/>
              <a:defRPr i="1" sz="1700"/>
            </a:lvl1pPr>
            <a:lvl2pPr indent="-342900" lvl="1" marL="914400" rtl="0" algn="l">
              <a:lnSpc>
                <a:spcPct val="100000"/>
              </a:lnSpc>
              <a:spcBef>
                <a:spcPts val="3000"/>
              </a:spcBef>
              <a:spcAft>
                <a:spcPts val="0"/>
              </a:spcAft>
              <a:buClr>
                <a:srgbClr val="000000"/>
              </a:buClr>
              <a:buSzPts val="1800"/>
              <a:buChar char="•"/>
              <a:defRPr/>
            </a:lvl2pPr>
            <a:lvl3pPr indent="-342900" lvl="2" marL="1371600" rtl="0" algn="l">
              <a:lnSpc>
                <a:spcPct val="100000"/>
              </a:lnSpc>
              <a:spcBef>
                <a:spcPts val="3000"/>
              </a:spcBef>
              <a:spcAft>
                <a:spcPts val="0"/>
              </a:spcAft>
              <a:buClr>
                <a:srgbClr val="000000"/>
              </a:buClr>
              <a:buSzPts val="1800"/>
              <a:buChar char="•"/>
              <a:defRPr/>
            </a:lvl3pPr>
            <a:lvl4pPr indent="-342900" lvl="3" marL="1828800" rtl="0" algn="l">
              <a:lnSpc>
                <a:spcPct val="100000"/>
              </a:lnSpc>
              <a:spcBef>
                <a:spcPts val="3000"/>
              </a:spcBef>
              <a:spcAft>
                <a:spcPts val="0"/>
              </a:spcAft>
              <a:buClr>
                <a:srgbClr val="000000"/>
              </a:buClr>
              <a:buSzPts val="1800"/>
              <a:buChar char="•"/>
              <a:defRPr/>
            </a:lvl4pPr>
            <a:lvl5pPr indent="-342900" lvl="4" marL="2286000" rtl="0" algn="l">
              <a:lnSpc>
                <a:spcPct val="100000"/>
              </a:lnSpc>
              <a:spcBef>
                <a:spcPts val="3000"/>
              </a:spcBef>
              <a:spcAft>
                <a:spcPts val="0"/>
              </a:spcAft>
              <a:buClr>
                <a:srgbClr val="000000"/>
              </a:buClr>
              <a:buSzPts val="1800"/>
              <a:buChar char="•"/>
              <a:defRPr/>
            </a:lvl5pPr>
            <a:lvl6pPr indent="-342900" lvl="5" marL="2743200" rtl="0" algn="l">
              <a:lnSpc>
                <a:spcPct val="100000"/>
              </a:lnSpc>
              <a:spcBef>
                <a:spcPts val="3000"/>
              </a:spcBef>
              <a:spcAft>
                <a:spcPts val="0"/>
              </a:spcAft>
              <a:buClr>
                <a:srgbClr val="000000"/>
              </a:buClr>
              <a:buSzPts val="1800"/>
              <a:buChar char="•"/>
              <a:defRPr/>
            </a:lvl6pPr>
            <a:lvl7pPr indent="-342900" lvl="6" marL="3200400" rtl="0" algn="l">
              <a:lnSpc>
                <a:spcPct val="100000"/>
              </a:lnSpc>
              <a:spcBef>
                <a:spcPts val="3000"/>
              </a:spcBef>
              <a:spcAft>
                <a:spcPts val="0"/>
              </a:spcAft>
              <a:buClr>
                <a:srgbClr val="000000"/>
              </a:buClr>
              <a:buSzPts val="1800"/>
              <a:buChar char="•"/>
              <a:defRPr/>
            </a:lvl7pPr>
            <a:lvl8pPr indent="-342900" lvl="7" marL="3657600" rtl="0" algn="l">
              <a:lnSpc>
                <a:spcPct val="100000"/>
              </a:lnSpc>
              <a:spcBef>
                <a:spcPts val="3000"/>
              </a:spcBef>
              <a:spcAft>
                <a:spcPts val="0"/>
              </a:spcAft>
              <a:buClr>
                <a:srgbClr val="000000"/>
              </a:buClr>
              <a:buSzPts val="1800"/>
              <a:buChar char="•"/>
              <a:defRPr/>
            </a:lvl8pPr>
            <a:lvl9pPr indent="-342900" lvl="8" marL="4114800" rtl="0" algn="l">
              <a:lnSpc>
                <a:spcPct val="100000"/>
              </a:lnSpc>
              <a:spcBef>
                <a:spcPts val="3000"/>
              </a:spcBef>
              <a:spcAft>
                <a:spcPts val="0"/>
              </a:spcAft>
              <a:buClr>
                <a:srgbClr val="000000"/>
              </a:buClr>
              <a:buSzPts val="1800"/>
              <a:buChar char="•"/>
              <a:defRPr/>
            </a:lvl9pPr>
          </a:lstStyle>
          <a:p/>
        </p:txBody>
      </p:sp>
      <p:sp>
        <p:nvSpPr>
          <p:cNvPr id="142" name="Google Shape;142;p34"/>
          <p:cNvSpPr txBox="1"/>
          <p:nvPr>
            <p:ph idx="2" type="body"/>
          </p:nvPr>
        </p:nvSpPr>
        <p:spPr>
          <a:xfrm>
            <a:off x="892969" y="2964656"/>
            <a:ext cx="7358100" cy="500100"/>
          </a:xfrm>
          <a:prstGeom prst="rect">
            <a:avLst/>
          </a:prstGeom>
          <a:noFill/>
          <a:ln>
            <a:noFill/>
          </a:ln>
        </p:spPr>
        <p:txBody>
          <a:bodyPr anchorCtr="0" anchor="ctr" bIns="35725" lIns="35725" spcFirstLastPara="1" rIns="35725" wrap="square" tIns="35725">
            <a:noAutofit/>
          </a:bodyPr>
          <a:lstStyle>
            <a:lvl1pPr indent="-228600" lvl="0" marL="457200" rtl="0" algn="ctr">
              <a:lnSpc>
                <a:spcPct val="100000"/>
              </a:lnSpc>
              <a:spcBef>
                <a:spcPts val="0"/>
              </a:spcBef>
              <a:spcAft>
                <a:spcPts val="0"/>
              </a:spcAft>
              <a:buClr>
                <a:srgbClr val="000000"/>
              </a:buClr>
              <a:buSzPts val="2400"/>
              <a:buFont typeface="Helvetica Neue"/>
              <a:buNone/>
              <a:defRPr sz="2400">
                <a:latin typeface="Helvetica Neue"/>
                <a:ea typeface="Helvetica Neue"/>
                <a:cs typeface="Helvetica Neue"/>
                <a:sym typeface="Helvetica Neue"/>
              </a:defRPr>
            </a:lvl1pPr>
            <a:lvl2pPr indent="-342900" lvl="1" marL="914400" rtl="0" algn="l">
              <a:lnSpc>
                <a:spcPct val="100000"/>
              </a:lnSpc>
              <a:spcBef>
                <a:spcPts val="3000"/>
              </a:spcBef>
              <a:spcAft>
                <a:spcPts val="0"/>
              </a:spcAft>
              <a:buClr>
                <a:srgbClr val="000000"/>
              </a:buClr>
              <a:buSzPts val="1800"/>
              <a:buChar char="•"/>
              <a:defRPr/>
            </a:lvl2pPr>
            <a:lvl3pPr indent="-342900" lvl="2" marL="1371600" rtl="0" algn="l">
              <a:lnSpc>
                <a:spcPct val="100000"/>
              </a:lnSpc>
              <a:spcBef>
                <a:spcPts val="3000"/>
              </a:spcBef>
              <a:spcAft>
                <a:spcPts val="0"/>
              </a:spcAft>
              <a:buClr>
                <a:srgbClr val="000000"/>
              </a:buClr>
              <a:buSzPts val="1800"/>
              <a:buChar char="•"/>
              <a:defRPr/>
            </a:lvl3pPr>
            <a:lvl4pPr indent="-342900" lvl="3" marL="1828800" rtl="0" algn="l">
              <a:lnSpc>
                <a:spcPct val="100000"/>
              </a:lnSpc>
              <a:spcBef>
                <a:spcPts val="3000"/>
              </a:spcBef>
              <a:spcAft>
                <a:spcPts val="0"/>
              </a:spcAft>
              <a:buClr>
                <a:srgbClr val="000000"/>
              </a:buClr>
              <a:buSzPts val="1800"/>
              <a:buChar char="•"/>
              <a:defRPr/>
            </a:lvl4pPr>
            <a:lvl5pPr indent="-342900" lvl="4" marL="2286000" rtl="0" algn="l">
              <a:lnSpc>
                <a:spcPct val="100000"/>
              </a:lnSpc>
              <a:spcBef>
                <a:spcPts val="3000"/>
              </a:spcBef>
              <a:spcAft>
                <a:spcPts val="0"/>
              </a:spcAft>
              <a:buClr>
                <a:srgbClr val="000000"/>
              </a:buClr>
              <a:buSzPts val="1800"/>
              <a:buChar char="•"/>
              <a:defRPr/>
            </a:lvl5pPr>
            <a:lvl6pPr indent="-342900" lvl="5" marL="2743200" rtl="0" algn="l">
              <a:lnSpc>
                <a:spcPct val="100000"/>
              </a:lnSpc>
              <a:spcBef>
                <a:spcPts val="3000"/>
              </a:spcBef>
              <a:spcAft>
                <a:spcPts val="0"/>
              </a:spcAft>
              <a:buClr>
                <a:srgbClr val="000000"/>
              </a:buClr>
              <a:buSzPts val="1800"/>
              <a:buChar char="•"/>
              <a:defRPr/>
            </a:lvl6pPr>
            <a:lvl7pPr indent="-342900" lvl="6" marL="3200400" rtl="0" algn="l">
              <a:lnSpc>
                <a:spcPct val="100000"/>
              </a:lnSpc>
              <a:spcBef>
                <a:spcPts val="3000"/>
              </a:spcBef>
              <a:spcAft>
                <a:spcPts val="0"/>
              </a:spcAft>
              <a:buClr>
                <a:srgbClr val="000000"/>
              </a:buClr>
              <a:buSzPts val="1800"/>
              <a:buChar char="•"/>
              <a:defRPr/>
            </a:lvl7pPr>
            <a:lvl8pPr indent="-342900" lvl="7" marL="3657600" rtl="0" algn="l">
              <a:lnSpc>
                <a:spcPct val="100000"/>
              </a:lnSpc>
              <a:spcBef>
                <a:spcPts val="3000"/>
              </a:spcBef>
              <a:spcAft>
                <a:spcPts val="0"/>
              </a:spcAft>
              <a:buClr>
                <a:srgbClr val="000000"/>
              </a:buClr>
              <a:buSzPts val="1800"/>
              <a:buChar char="•"/>
              <a:defRPr/>
            </a:lvl8pPr>
            <a:lvl9pPr indent="-342900" lvl="8" marL="4114800" rtl="0" algn="l">
              <a:lnSpc>
                <a:spcPct val="100000"/>
              </a:lnSpc>
              <a:spcBef>
                <a:spcPts val="3000"/>
              </a:spcBef>
              <a:spcAft>
                <a:spcPts val="0"/>
              </a:spcAft>
              <a:buClr>
                <a:srgbClr val="000000"/>
              </a:buClr>
              <a:buSzPts val="1800"/>
              <a:buChar char="•"/>
              <a:defRPr/>
            </a:lvl9pPr>
          </a:lstStyle>
          <a:p/>
        </p:txBody>
      </p:sp>
      <p:sp>
        <p:nvSpPr>
          <p:cNvPr id="143" name="Google Shape;143;p34"/>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照片">
  <p:cSld name="照片">
    <p:spTree>
      <p:nvGrpSpPr>
        <p:cNvPr id="144" name="Shape 144"/>
        <p:cNvGrpSpPr/>
        <p:nvPr/>
      </p:nvGrpSpPr>
      <p:grpSpPr>
        <a:xfrm>
          <a:off x="0" y="0"/>
          <a:ext cx="0" cy="0"/>
          <a:chOff x="0" y="0"/>
          <a:chExt cx="0" cy="0"/>
        </a:xfrm>
      </p:grpSpPr>
      <p:sp>
        <p:nvSpPr>
          <p:cNvPr id="145" name="Google Shape;145;p35"/>
          <p:cNvSpPr/>
          <p:nvPr>
            <p:ph idx="2" type="pic"/>
          </p:nvPr>
        </p:nvSpPr>
        <p:spPr>
          <a:xfrm>
            <a:off x="-667865" y="0"/>
            <a:ext cx="10479900" cy="6991800"/>
          </a:xfrm>
          <a:prstGeom prst="rect">
            <a:avLst/>
          </a:prstGeom>
          <a:noFill/>
          <a:ln>
            <a:noFill/>
          </a:ln>
        </p:spPr>
        <p:txBody>
          <a:bodyPr anchorCtr="0" anchor="t" bIns="32125" lIns="64275" spcFirstLastPara="1" rIns="64275" wrap="square" tIns="32125">
            <a:noAutofit/>
          </a:bodyPr>
          <a:lstStyle>
            <a:lvl1pPr lvl="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146" name="Google Shape;146;p35"/>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空白">
  <p:cSld name="空白">
    <p:spTree>
      <p:nvGrpSpPr>
        <p:cNvPr id="147" name="Shape 147"/>
        <p:cNvGrpSpPr/>
        <p:nvPr/>
      </p:nvGrpSpPr>
      <p:grpSpPr>
        <a:xfrm>
          <a:off x="0" y="0"/>
          <a:ext cx="0" cy="0"/>
          <a:chOff x="0" y="0"/>
          <a:chExt cx="0" cy="0"/>
        </a:xfrm>
      </p:grpSpPr>
      <p:sp>
        <p:nvSpPr>
          <p:cNvPr id="148" name="Google Shape;148;p36"/>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1pPr>
            <a:lvl2pPr indent="0" lvl="1"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2pPr>
            <a:lvl3pPr indent="0" lvl="2"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3pPr>
            <a:lvl4pPr indent="0" lvl="3"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4pPr>
            <a:lvl5pPr indent="0" lvl="4"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5pPr>
            <a:lvl6pPr indent="0" lvl="5"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6pPr>
            <a:lvl7pPr indent="0" lvl="6"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7pPr>
            <a:lvl8pPr indent="0" lvl="7"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8pPr>
            <a:lvl9pPr indent="0" lvl="8" marL="0" rtl="0" algn="ctr">
              <a:lnSpc>
                <a:spcPct val="100000"/>
              </a:lnSpc>
              <a:spcBef>
                <a:spcPts val="0"/>
              </a:spcBef>
              <a:spcAft>
                <a:spcPts val="0"/>
              </a:spcAft>
              <a:buClr>
                <a:srgbClr val="000000"/>
              </a:buClr>
              <a:buSzPts val="1100"/>
              <a:buFont typeface="Helvetica Neue Light"/>
              <a:buNone/>
              <a:defRPr b="0" sz="11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5" name="Shape 155"/>
        <p:cNvGrpSpPr/>
        <p:nvPr/>
      </p:nvGrpSpPr>
      <p:grpSpPr>
        <a:xfrm>
          <a:off x="0" y="0"/>
          <a:ext cx="0" cy="0"/>
          <a:chOff x="0" y="0"/>
          <a:chExt cx="0" cy="0"/>
        </a:xfrm>
      </p:grpSpPr>
      <p:sp>
        <p:nvSpPr>
          <p:cNvPr id="156" name="Google Shape;156;p38"/>
          <p:cNvSpPr txBox="1"/>
          <p:nvPr>
            <p:ph type="ctrTitle"/>
          </p:nvPr>
        </p:nvSpPr>
        <p:spPr>
          <a:xfrm>
            <a:off x="1143000" y="1122363"/>
            <a:ext cx="6858000" cy="2387700"/>
          </a:xfrm>
          <a:prstGeom prst="rect">
            <a:avLst/>
          </a:prstGeom>
          <a:noFill/>
          <a:ln>
            <a:noFill/>
          </a:ln>
        </p:spPr>
        <p:txBody>
          <a:bodyPr anchorCtr="0" anchor="b" bIns="45700" lIns="91425" spcFirstLastPara="1" rIns="91425" wrap="square" tIns="45700">
            <a:noAutofit/>
          </a:bodyPr>
          <a:lstStyle>
            <a:lvl1pPr lvl="0" rtl="0" algn="ctr">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38"/>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58" name="Google Shape;158;p3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59" name="Google Shape;159;p3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0" name="Google Shape;160;p3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61" name="Shape 161"/>
        <p:cNvGrpSpPr/>
        <p:nvPr/>
      </p:nvGrpSpPr>
      <p:grpSpPr>
        <a:xfrm>
          <a:off x="0" y="0"/>
          <a:ext cx="0" cy="0"/>
          <a:chOff x="0" y="0"/>
          <a:chExt cx="0" cy="0"/>
        </a:xfrm>
      </p:grpSpPr>
      <p:sp>
        <p:nvSpPr>
          <p:cNvPr id="162" name="Google Shape;162;p39"/>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3" name="Google Shape;163;p39"/>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4" name="Google Shape;164;p39"/>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5" name="Google Shape;165;p39"/>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6" name="Google Shape;166;p39"/>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7" name="Shape 167"/>
        <p:cNvGrpSpPr/>
        <p:nvPr/>
      </p:nvGrpSpPr>
      <p:grpSpPr>
        <a:xfrm>
          <a:off x="0" y="0"/>
          <a:ext cx="0" cy="0"/>
          <a:chOff x="0" y="0"/>
          <a:chExt cx="0" cy="0"/>
        </a:xfrm>
      </p:grpSpPr>
      <p:sp>
        <p:nvSpPr>
          <p:cNvPr id="168" name="Google Shape;168;p40"/>
          <p:cNvSpPr txBox="1"/>
          <p:nvPr>
            <p:ph type="title"/>
          </p:nvPr>
        </p:nvSpPr>
        <p:spPr>
          <a:xfrm>
            <a:off x="623888" y="1709738"/>
            <a:ext cx="7886700" cy="28527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9" name="Google Shape;169;p40"/>
          <p:cNvSpPr txBox="1"/>
          <p:nvPr>
            <p:ph idx="1" type="body"/>
          </p:nvPr>
        </p:nvSpPr>
        <p:spPr>
          <a:xfrm>
            <a:off x="623888" y="4589463"/>
            <a:ext cx="7886700" cy="1500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70" name="Google Shape;170;p40"/>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1" name="Google Shape;171;p40"/>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2" name="Google Shape;172;p40"/>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73" name="Shape 173"/>
        <p:cNvGrpSpPr/>
        <p:nvPr/>
      </p:nvGrpSpPr>
      <p:grpSpPr>
        <a:xfrm>
          <a:off x="0" y="0"/>
          <a:ext cx="0" cy="0"/>
          <a:chOff x="0" y="0"/>
          <a:chExt cx="0" cy="0"/>
        </a:xfrm>
      </p:grpSpPr>
      <p:sp>
        <p:nvSpPr>
          <p:cNvPr id="174" name="Google Shape;174;p41"/>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5" name="Google Shape;175;p41"/>
          <p:cNvSpPr txBox="1"/>
          <p:nvPr>
            <p:ph idx="1" type="body"/>
          </p:nvPr>
        </p:nvSpPr>
        <p:spPr>
          <a:xfrm>
            <a:off x="6286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6" name="Google Shape;176;p41"/>
          <p:cNvSpPr txBox="1"/>
          <p:nvPr>
            <p:ph idx="2" type="body"/>
          </p:nvPr>
        </p:nvSpPr>
        <p:spPr>
          <a:xfrm>
            <a:off x="4629150" y="1825625"/>
            <a:ext cx="3886200" cy="4351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77" name="Google Shape;177;p41"/>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8" name="Google Shape;178;p41"/>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9" name="Google Shape;179;p41"/>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180" name="Shape 180"/>
        <p:cNvGrpSpPr/>
        <p:nvPr/>
      </p:nvGrpSpPr>
      <p:grpSpPr>
        <a:xfrm>
          <a:off x="0" y="0"/>
          <a:ext cx="0" cy="0"/>
          <a:chOff x="0" y="0"/>
          <a:chExt cx="0" cy="0"/>
        </a:xfrm>
      </p:grpSpPr>
      <p:sp>
        <p:nvSpPr>
          <p:cNvPr id="181" name="Google Shape;181;p42"/>
          <p:cNvSpPr txBox="1"/>
          <p:nvPr>
            <p:ph type="title"/>
          </p:nvPr>
        </p:nvSpPr>
        <p:spPr>
          <a:xfrm>
            <a:off x="629841" y="365125"/>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2" name="Google Shape;182;p42"/>
          <p:cNvSpPr txBox="1"/>
          <p:nvPr>
            <p:ph idx="1" type="body"/>
          </p:nvPr>
        </p:nvSpPr>
        <p:spPr>
          <a:xfrm>
            <a:off x="629841" y="1681163"/>
            <a:ext cx="38685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83" name="Google Shape;183;p42"/>
          <p:cNvSpPr txBox="1"/>
          <p:nvPr>
            <p:ph idx="2" type="body"/>
          </p:nvPr>
        </p:nvSpPr>
        <p:spPr>
          <a:xfrm>
            <a:off x="629841" y="2505075"/>
            <a:ext cx="38685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4" name="Google Shape;184;p42"/>
          <p:cNvSpPr txBox="1"/>
          <p:nvPr>
            <p:ph idx="3" type="body"/>
          </p:nvPr>
        </p:nvSpPr>
        <p:spPr>
          <a:xfrm>
            <a:off x="4629150" y="1681163"/>
            <a:ext cx="3887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185" name="Google Shape;185;p42"/>
          <p:cNvSpPr txBox="1"/>
          <p:nvPr>
            <p:ph idx="4" type="body"/>
          </p:nvPr>
        </p:nvSpPr>
        <p:spPr>
          <a:xfrm>
            <a:off x="4629150" y="2505075"/>
            <a:ext cx="3887400" cy="36846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6" name="Google Shape;186;p42"/>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7" name="Google Shape;187;p42"/>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8" name="Google Shape;188;p42"/>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9" name="Shape 189"/>
        <p:cNvGrpSpPr/>
        <p:nvPr/>
      </p:nvGrpSpPr>
      <p:grpSpPr>
        <a:xfrm>
          <a:off x="0" y="0"/>
          <a:ext cx="0" cy="0"/>
          <a:chOff x="0" y="0"/>
          <a:chExt cx="0" cy="0"/>
        </a:xfrm>
      </p:grpSpPr>
      <p:sp>
        <p:nvSpPr>
          <p:cNvPr id="190" name="Google Shape;190;p43"/>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1" name="Google Shape;191;p43"/>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2" name="Google Shape;192;p43"/>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3" name="Google Shape;193;p43"/>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94" name="Shape 194"/>
        <p:cNvGrpSpPr/>
        <p:nvPr/>
      </p:nvGrpSpPr>
      <p:grpSpPr>
        <a:xfrm>
          <a:off x="0" y="0"/>
          <a:ext cx="0" cy="0"/>
          <a:chOff x="0" y="0"/>
          <a:chExt cx="0" cy="0"/>
        </a:xfrm>
      </p:grpSpPr>
      <p:sp>
        <p:nvSpPr>
          <p:cNvPr id="195" name="Google Shape;195;p44"/>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6" name="Google Shape;196;p44"/>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7" name="Google Shape;197;p44"/>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98" name="Shape 198"/>
        <p:cNvGrpSpPr/>
        <p:nvPr/>
      </p:nvGrpSpPr>
      <p:grpSpPr>
        <a:xfrm>
          <a:off x="0" y="0"/>
          <a:ext cx="0" cy="0"/>
          <a:chOff x="0" y="0"/>
          <a:chExt cx="0" cy="0"/>
        </a:xfrm>
      </p:grpSpPr>
      <p:sp>
        <p:nvSpPr>
          <p:cNvPr id="199" name="Google Shape;199;p45"/>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0" name="Google Shape;200;p45"/>
          <p:cNvSpPr txBox="1"/>
          <p:nvPr>
            <p:ph idx="1" type="body"/>
          </p:nvPr>
        </p:nvSpPr>
        <p:spPr>
          <a:xfrm>
            <a:off x="3887391" y="987425"/>
            <a:ext cx="4629300" cy="4873500"/>
          </a:xfrm>
          <a:prstGeom prst="rect">
            <a:avLst/>
          </a:prstGeom>
          <a:noFill/>
          <a:ln>
            <a:noFill/>
          </a:ln>
        </p:spPr>
        <p:txBody>
          <a:bodyPr anchorCtr="0" anchor="t" bIns="45700" lIns="91425" spcFirstLastPara="1" rIns="91425" wrap="square" tIns="45700">
            <a:no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201" name="Google Shape;201;p45"/>
          <p:cNvSpPr txBox="1"/>
          <p:nvPr>
            <p:ph idx="2" type="body"/>
          </p:nvPr>
        </p:nvSpPr>
        <p:spPr>
          <a:xfrm>
            <a:off x="629841" y="2057400"/>
            <a:ext cx="29490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02" name="Google Shape;202;p45"/>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3" name="Google Shape;203;p45"/>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4" name="Google Shape;204;p45"/>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05" name="Shape 205"/>
        <p:cNvGrpSpPr/>
        <p:nvPr/>
      </p:nvGrpSpPr>
      <p:grpSpPr>
        <a:xfrm>
          <a:off x="0" y="0"/>
          <a:ext cx="0" cy="0"/>
          <a:chOff x="0" y="0"/>
          <a:chExt cx="0" cy="0"/>
        </a:xfrm>
      </p:grpSpPr>
      <p:sp>
        <p:nvSpPr>
          <p:cNvPr id="206" name="Google Shape;206;p46"/>
          <p:cNvSpPr txBox="1"/>
          <p:nvPr>
            <p:ph type="title"/>
          </p:nvPr>
        </p:nvSpPr>
        <p:spPr>
          <a:xfrm>
            <a:off x="629841" y="457200"/>
            <a:ext cx="29490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alibri"/>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7" name="Google Shape;207;p46"/>
          <p:cNvSpPr/>
          <p:nvPr>
            <p:ph idx="2" type="pic"/>
          </p:nvPr>
        </p:nvSpPr>
        <p:spPr>
          <a:xfrm>
            <a:off x="3887391" y="987425"/>
            <a:ext cx="4629300" cy="4873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208" name="Google Shape;208;p46"/>
          <p:cNvSpPr txBox="1"/>
          <p:nvPr>
            <p:ph idx="1" type="body"/>
          </p:nvPr>
        </p:nvSpPr>
        <p:spPr>
          <a:xfrm>
            <a:off x="629841" y="2057400"/>
            <a:ext cx="2949000" cy="3811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09" name="Google Shape;209;p46"/>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0" name="Google Shape;210;p46"/>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1" name="Google Shape;211;p46"/>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12" name="Shape 212"/>
        <p:cNvGrpSpPr/>
        <p:nvPr/>
      </p:nvGrpSpPr>
      <p:grpSpPr>
        <a:xfrm>
          <a:off x="0" y="0"/>
          <a:ext cx="0" cy="0"/>
          <a:chOff x="0" y="0"/>
          <a:chExt cx="0" cy="0"/>
        </a:xfrm>
      </p:grpSpPr>
      <p:sp>
        <p:nvSpPr>
          <p:cNvPr id="213" name="Google Shape;213;p47"/>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4" name="Google Shape;214;p47"/>
          <p:cNvSpPr txBox="1"/>
          <p:nvPr>
            <p:ph idx="1" type="body"/>
          </p:nvPr>
        </p:nvSpPr>
        <p:spPr>
          <a:xfrm rot="5400000">
            <a:off x="2396400" y="57875"/>
            <a:ext cx="4351200" cy="78867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5" name="Google Shape;215;p47"/>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6" name="Google Shape;216;p4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7" name="Google Shape;217;p4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18" name="Shape 218"/>
        <p:cNvGrpSpPr/>
        <p:nvPr/>
      </p:nvGrpSpPr>
      <p:grpSpPr>
        <a:xfrm>
          <a:off x="0" y="0"/>
          <a:ext cx="0" cy="0"/>
          <a:chOff x="0" y="0"/>
          <a:chExt cx="0" cy="0"/>
        </a:xfrm>
      </p:grpSpPr>
      <p:sp>
        <p:nvSpPr>
          <p:cNvPr id="219" name="Google Shape;219;p48"/>
          <p:cNvSpPr txBox="1"/>
          <p:nvPr>
            <p:ph type="title"/>
          </p:nvPr>
        </p:nvSpPr>
        <p:spPr>
          <a:xfrm rot="5400000">
            <a:off x="4623600" y="2285275"/>
            <a:ext cx="5811900" cy="1971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0" name="Google Shape;220;p48"/>
          <p:cNvSpPr txBox="1"/>
          <p:nvPr>
            <p:ph idx="1" type="body"/>
          </p:nvPr>
        </p:nvSpPr>
        <p:spPr>
          <a:xfrm rot="5400000">
            <a:off x="623025" y="370675"/>
            <a:ext cx="5811900" cy="58008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21" name="Google Shape;221;p48"/>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2" name="Google Shape;222;p48"/>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3" name="Google Shape;223;p48"/>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5.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1.xml"/><Relationship Id="rId1" Type="http://schemas.openxmlformats.org/officeDocument/2006/relationships/image" Target="../media/image1.jpg"/><Relationship Id="rId2" Type="http://schemas.openxmlformats.org/officeDocument/2006/relationships/image" Target="../media/image2.jpg"/><Relationship Id="rId3" Type="http://schemas.openxmlformats.org/officeDocument/2006/relationships/image" Target="../media/image3.jpg"/><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2.xml"/><Relationship Id="rId10" Type="http://schemas.openxmlformats.org/officeDocument/2006/relationships/slideLayout" Target="../slideLayouts/slideLayout31.xml"/><Relationship Id="rId13" Type="http://schemas.openxmlformats.org/officeDocument/2006/relationships/theme" Target="../theme/theme4.xml"/><Relationship Id="rId12" Type="http://schemas.openxmlformats.org/officeDocument/2006/relationships/slideLayout" Target="../slideLayouts/slideLayout33.xml"/><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3.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60" name="Shape 60"/>
        <p:cNvGrpSpPr/>
        <p:nvPr/>
      </p:nvGrpSpPr>
      <p:grpSpPr>
        <a:xfrm>
          <a:off x="0" y="0"/>
          <a:ext cx="0" cy="0"/>
          <a:chOff x="0" y="0"/>
          <a:chExt cx="0" cy="0"/>
        </a:xfrm>
      </p:grpSpPr>
      <p:pic>
        <p:nvPicPr>
          <p:cNvPr descr="PPT-General11.jpg" id="61" name="Google Shape;61;p15"/>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62" name="Google Shape;62;p15"/>
          <p:cNvSpPr txBox="1"/>
          <p:nvPr>
            <p:ph idx="10" type="dt"/>
          </p:nvPr>
        </p:nvSpPr>
        <p:spPr>
          <a:xfrm>
            <a:off x="360378" y="6161442"/>
            <a:ext cx="21336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3" name="Google Shape;63;p15"/>
          <p:cNvSpPr txBox="1"/>
          <p:nvPr>
            <p:ph idx="11" type="ftr"/>
          </p:nvPr>
        </p:nvSpPr>
        <p:spPr>
          <a:xfrm>
            <a:off x="3124200" y="6161442"/>
            <a:ext cx="28956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64" name="Google Shape;64;p15"/>
          <p:cNvSpPr txBox="1"/>
          <p:nvPr>
            <p:ph idx="12" type="sldNum"/>
          </p:nvPr>
        </p:nvSpPr>
        <p:spPr>
          <a:xfrm>
            <a:off x="6639264" y="6161442"/>
            <a:ext cx="2133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chemeClr val="dk2"/>
                </a:solidFill>
                <a:latin typeface="Quattrocento"/>
                <a:ea typeface="Quattrocento"/>
                <a:cs typeface="Quattrocento"/>
                <a:sym typeface="Quattrocento"/>
              </a:defRPr>
            </a:lvl9pPr>
          </a:lstStyle>
          <a:p>
            <a:pPr indent="0" lvl="0" marL="0" rtl="0" algn="r">
              <a:spcBef>
                <a:spcPts val="0"/>
              </a:spcBef>
              <a:spcAft>
                <a:spcPts val="0"/>
              </a:spcAft>
              <a:buNone/>
            </a:pPr>
            <a:fld id="{00000000-1234-1234-1234-123412341234}" type="slidenum">
              <a:rPr lang="en"/>
              <a:t>‹#›</a:t>
            </a:fld>
            <a:endParaRPr/>
          </a:p>
        </p:txBody>
      </p:sp>
      <p:pic>
        <p:nvPicPr>
          <p:cNvPr descr="PPT-General4.jpg" id="65" name="Google Shape;65;p15"/>
          <p:cNvPicPr preferRelativeResize="0"/>
          <p:nvPr/>
        </p:nvPicPr>
        <p:blipFill rotWithShape="1">
          <a:blip r:embed="rId2">
            <a:alphaModFix/>
          </a:blip>
          <a:srcRect b="0" l="0" r="0" t="0"/>
          <a:stretch/>
        </p:blipFill>
        <p:spPr>
          <a:xfrm>
            <a:off x="0" y="0"/>
            <a:ext cx="9143998" cy="6857998"/>
          </a:xfrm>
          <a:prstGeom prst="rect">
            <a:avLst/>
          </a:prstGeom>
          <a:noFill/>
          <a:ln>
            <a:noFill/>
          </a:ln>
        </p:spPr>
      </p:pic>
      <p:pic>
        <p:nvPicPr>
          <p:cNvPr descr="PPT-General4.jpg" id="66" name="Google Shape;66;p15"/>
          <p:cNvPicPr preferRelativeResize="0"/>
          <p:nvPr/>
        </p:nvPicPr>
        <p:blipFill rotWithShape="1">
          <a:blip r:embed="rId2">
            <a:alphaModFix/>
          </a:blip>
          <a:srcRect b="0" l="0" r="0" t="0"/>
          <a:stretch/>
        </p:blipFill>
        <p:spPr>
          <a:xfrm>
            <a:off x="0" y="0"/>
            <a:ext cx="9143998" cy="6857998"/>
          </a:xfrm>
          <a:prstGeom prst="rect">
            <a:avLst/>
          </a:prstGeom>
          <a:noFill/>
          <a:ln>
            <a:noFill/>
          </a:ln>
        </p:spPr>
      </p:pic>
      <p:pic>
        <p:nvPicPr>
          <p:cNvPr descr="PPT-General6.jpg" id="67" name="Google Shape;67;p15"/>
          <p:cNvPicPr preferRelativeResize="0"/>
          <p:nvPr/>
        </p:nvPicPr>
        <p:blipFill rotWithShape="1">
          <a:blip r:embed="rId3">
            <a:alphaModFix/>
          </a:blip>
          <a:srcRect b="0" l="0" r="0" t="0"/>
          <a:stretch/>
        </p:blipFill>
        <p:spPr>
          <a:xfrm>
            <a:off x="0" y="0"/>
            <a:ext cx="9143998" cy="685799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9" name="Shape 99"/>
        <p:cNvGrpSpPr/>
        <p:nvPr/>
      </p:nvGrpSpPr>
      <p:grpSpPr>
        <a:xfrm>
          <a:off x="0" y="0"/>
          <a:ext cx="0" cy="0"/>
          <a:chOff x="0" y="0"/>
          <a:chExt cx="0" cy="0"/>
        </a:xfrm>
      </p:grpSpPr>
      <p:sp>
        <p:nvSpPr>
          <p:cNvPr id="100" name="Google Shape;100;p24"/>
          <p:cNvSpPr txBox="1"/>
          <p:nvPr>
            <p:ph type="title"/>
          </p:nvPr>
        </p:nvSpPr>
        <p:spPr>
          <a:xfrm>
            <a:off x="669727" y="178594"/>
            <a:ext cx="7804500" cy="1518000"/>
          </a:xfrm>
          <a:prstGeom prst="rect">
            <a:avLst/>
          </a:prstGeom>
          <a:noFill/>
          <a:ln>
            <a:noFill/>
          </a:ln>
        </p:spPr>
        <p:txBody>
          <a:bodyPr anchorCtr="0" anchor="ctr" bIns="35725" lIns="35725" spcFirstLastPara="1" rIns="35725" wrap="square" tIns="35725">
            <a:noAutofit/>
          </a:bodyPr>
          <a:lstStyle>
            <a:lvl1pPr lvl="0"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5600"/>
              <a:buFont typeface="Helvetica Neue"/>
              <a:buNone/>
              <a:defRPr b="0" i="0" sz="5600" u="none" cap="none" strike="noStrike">
                <a:solidFill>
                  <a:srgbClr val="000000"/>
                </a:solidFill>
                <a:latin typeface="Helvetica Neue"/>
                <a:ea typeface="Helvetica Neue"/>
                <a:cs typeface="Helvetica Neue"/>
                <a:sym typeface="Helvetica Neue"/>
              </a:defRPr>
            </a:lvl9pPr>
          </a:lstStyle>
          <a:p/>
        </p:txBody>
      </p:sp>
      <p:sp>
        <p:nvSpPr>
          <p:cNvPr id="101" name="Google Shape;101;p24"/>
          <p:cNvSpPr txBox="1"/>
          <p:nvPr>
            <p:ph idx="1" type="body"/>
          </p:nvPr>
        </p:nvSpPr>
        <p:spPr>
          <a:xfrm>
            <a:off x="669727" y="1821656"/>
            <a:ext cx="7804500" cy="4420200"/>
          </a:xfrm>
          <a:prstGeom prst="rect">
            <a:avLst/>
          </a:prstGeom>
          <a:noFill/>
          <a:ln>
            <a:noFill/>
          </a:ln>
        </p:spPr>
        <p:txBody>
          <a:bodyPr anchorCtr="0" anchor="ctr" bIns="35725" lIns="35725" spcFirstLastPara="1" rIns="35725" wrap="square" tIns="35725">
            <a:noAutofit/>
          </a:bodyPr>
          <a:lstStyle>
            <a:lvl1pPr indent="-438150" lvl="0" marL="4572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1pPr>
            <a:lvl2pPr indent="-438150" lvl="1" marL="9144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2pPr>
            <a:lvl3pPr indent="-438150" lvl="2" marL="13716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3pPr>
            <a:lvl4pPr indent="-438150" lvl="3" marL="18288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4pPr>
            <a:lvl5pPr indent="-438150" lvl="4" marL="22860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5pPr>
            <a:lvl6pPr indent="-438150" lvl="5" marL="27432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6pPr>
            <a:lvl7pPr indent="-438150" lvl="6" marL="32004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7pPr>
            <a:lvl8pPr indent="-438150" lvl="7" marL="36576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8pPr>
            <a:lvl9pPr indent="-438150" lvl="8" marL="4114800" marR="0" rtl="0" algn="l">
              <a:lnSpc>
                <a:spcPct val="100000"/>
              </a:lnSpc>
              <a:spcBef>
                <a:spcPts val="3000"/>
              </a:spcBef>
              <a:spcAft>
                <a:spcPts val="0"/>
              </a:spcAft>
              <a:buClr>
                <a:srgbClr val="000000"/>
              </a:buClr>
              <a:buSzPts val="3300"/>
              <a:buFont typeface="Helvetica Neue"/>
              <a:buChar char="•"/>
              <a:defRPr b="0" i="0" sz="2300" u="none" cap="none" strike="noStrike">
                <a:solidFill>
                  <a:srgbClr val="000000"/>
                </a:solidFill>
                <a:latin typeface="Helvetica Neue"/>
                <a:ea typeface="Helvetica Neue"/>
                <a:cs typeface="Helvetica Neue"/>
                <a:sym typeface="Helvetica Neue"/>
              </a:defRPr>
            </a:lvl9pPr>
          </a:lstStyle>
          <a:p/>
        </p:txBody>
      </p:sp>
      <p:sp>
        <p:nvSpPr>
          <p:cNvPr id="102" name="Google Shape;102;p24"/>
          <p:cNvSpPr txBox="1"/>
          <p:nvPr>
            <p:ph idx="12" type="sldNum"/>
          </p:nvPr>
        </p:nvSpPr>
        <p:spPr>
          <a:xfrm>
            <a:off x="4449997" y="6536531"/>
            <a:ext cx="239100" cy="228000"/>
          </a:xfrm>
          <a:prstGeom prst="rect">
            <a:avLst/>
          </a:prstGeom>
          <a:noFill/>
          <a:ln>
            <a:noFill/>
          </a:ln>
        </p:spPr>
        <p:txBody>
          <a:bodyPr anchorCtr="0" anchor="t" bIns="35725" lIns="35725" spcFirstLastPara="1" rIns="35725" wrap="square" tIns="35725">
            <a:noAutofit/>
          </a:bodyPr>
          <a:lstStyle>
            <a:lvl1pPr indent="0" lvl="0"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1100"/>
              <a:buFont typeface="Helvetica Neue Light"/>
              <a:buNone/>
              <a:defRPr b="0" i="0" sz="11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49" name="Shape 149"/>
        <p:cNvGrpSpPr/>
        <p:nvPr/>
      </p:nvGrpSpPr>
      <p:grpSpPr>
        <a:xfrm>
          <a:off x="0" y="0"/>
          <a:ext cx="0" cy="0"/>
          <a:chOff x="0" y="0"/>
          <a:chExt cx="0" cy="0"/>
        </a:xfrm>
      </p:grpSpPr>
      <p:sp>
        <p:nvSpPr>
          <p:cNvPr id="150" name="Google Shape;150;p37"/>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1" name="Google Shape;151;p37"/>
          <p:cNvSpPr txBox="1"/>
          <p:nvPr>
            <p:ph idx="1" type="body"/>
          </p:nvPr>
        </p:nvSpPr>
        <p:spPr>
          <a:xfrm>
            <a:off x="628650" y="1825625"/>
            <a:ext cx="7886700" cy="4351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 name="Google Shape;152;p37"/>
          <p:cNvSpPr txBox="1"/>
          <p:nvPr>
            <p:ph idx="10" type="dt"/>
          </p:nvPr>
        </p:nvSpPr>
        <p:spPr>
          <a:xfrm>
            <a:off x="628650" y="6356350"/>
            <a:ext cx="2057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3" name="Google Shape;153;p37"/>
          <p:cNvSpPr txBox="1"/>
          <p:nvPr>
            <p:ph idx="11" type="ftr"/>
          </p:nvPr>
        </p:nvSpPr>
        <p:spPr>
          <a:xfrm>
            <a:off x="3028950" y="6356350"/>
            <a:ext cx="3086100" cy="3651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4" name="Google Shape;154;p37"/>
          <p:cNvSpPr txBox="1"/>
          <p:nvPr>
            <p:ph idx="12" type="sldNum"/>
          </p:nvPr>
        </p:nvSpPr>
        <p:spPr>
          <a:xfrm>
            <a:off x="6457950" y="6356350"/>
            <a:ext cx="20574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6.jpg"/><Relationship Id="rId6" Type="http://schemas.openxmlformats.org/officeDocument/2006/relationships/image" Target="../media/image1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6" Type="http://schemas.openxmlformats.org/officeDocument/2006/relationships/hyperlink" Target="https://www.cdc.gov/coronavirus/2019-ncov/cases-updates/world-map.html" TargetMode="External"/><Relationship Id="rId7"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6.jpg"/><Relationship Id="rId6"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17.png"/><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12.png"/><Relationship Id="rId4" Type="http://schemas.openxmlformats.org/officeDocument/2006/relationships/hyperlink" Target="https://infogram.com/--1h8j4xgy7x1d6mv" TargetMode="External"/><Relationship Id="rId5" Type="http://schemas.openxmlformats.org/officeDocument/2006/relationships/hyperlink" Target="mailto:qingyunli@email.gwu.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5.png"/><Relationship Id="rId6"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21.png"/><Relationship Id="rId4" Type="http://schemas.openxmlformats.org/officeDocument/2006/relationships/image" Target="../media/image27.png"/><Relationship Id="rId5" Type="http://schemas.openxmlformats.org/officeDocument/2006/relationships/image" Target="../media/image36.png"/><Relationship Id="rId6" Type="http://schemas.openxmlformats.org/officeDocument/2006/relationships/image" Target="../media/image14.png"/><Relationship Id="rId7" Type="http://schemas.openxmlformats.org/officeDocument/2006/relationships/image" Target="../media/image33.png"/><Relationship Id="rId8"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2.png"/><Relationship Id="rId6" Type="http://schemas.openxmlformats.org/officeDocument/2006/relationships/image" Target="../media/image1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19.png"/><Relationship Id="rId5" Type="http://schemas.openxmlformats.org/officeDocument/2006/relationships/image" Target="../media/image24.png"/><Relationship Id="rId6" Type="http://schemas.openxmlformats.org/officeDocument/2006/relationships/image" Target="../media/image29.png"/><Relationship Id="rId7" Type="http://schemas.openxmlformats.org/officeDocument/2006/relationships/hyperlink" Target="https://rsf.org/en/ranking/2019" TargetMode="External"/><Relationship Id="rId8" Type="http://schemas.openxmlformats.org/officeDocument/2006/relationships/hyperlink" Target="https://rsf.org/en/ranking/201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hyperlink" Target="https://www.tahr.org.tw/news/2604" TargetMode="External"/><Relationship Id="rId4" Type="http://schemas.openxmlformats.org/officeDocument/2006/relationships/hyperlink" Target="https://www.tahr.org.tw/news/2604"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hyperlink" Target="https://www.nytimes.com/2020/03/23/us/coronavirus-today.html?searchResultPosition=2"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6.jpg"/><Relationship Id="rId6" Type="http://schemas.openxmlformats.org/officeDocument/2006/relationships/image" Target="../media/image31.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34.png"/><Relationship Id="rId4" Type="http://schemas.openxmlformats.org/officeDocument/2006/relationships/image" Target="../media/image8.jpg"/><Relationship Id="rId5" Type="http://schemas.openxmlformats.org/officeDocument/2006/relationships/image" Target="../media/image7.jpg"/><Relationship Id="rId6" Type="http://schemas.openxmlformats.org/officeDocument/2006/relationships/image" Target="../media/image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34.png"/><Relationship Id="rId4" Type="http://schemas.openxmlformats.org/officeDocument/2006/relationships/image" Target="../media/image8.jpg"/><Relationship Id="rId5" Type="http://schemas.openxmlformats.org/officeDocument/2006/relationships/image" Target="../media/image7.jpg"/><Relationship Id="rId6" Type="http://schemas.openxmlformats.org/officeDocument/2006/relationships/image" Target="../media/image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hyperlink" Target="https://tinyurl.com/u5ko9zk" TargetMode="External"/><Relationship Id="rId4" Type="http://schemas.openxmlformats.org/officeDocument/2006/relationships/hyperlink" Target="https://tinyurl.com/u5ko9zk" TargetMode="External"/><Relationship Id="rId5" Type="http://schemas.openxmlformats.org/officeDocument/2006/relationships/image" Target="../media/image8.jpg"/><Relationship Id="rId6" Type="http://schemas.openxmlformats.org/officeDocument/2006/relationships/image" Target="../media/image7.jpg"/><Relationship Id="rId7" Type="http://schemas.openxmlformats.org/officeDocument/2006/relationships/image" Target="../media/image6.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s://nrc.elliott.gwu.edu" TargetMode="External"/><Relationship Id="rId4" Type="http://schemas.openxmlformats.org/officeDocument/2006/relationships/hyperlink" Target="https://nrc.elliott.gwu.edu/k-12-global-competencies-program/" TargetMode="External"/><Relationship Id="rId9" Type="http://schemas.openxmlformats.org/officeDocument/2006/relationships/image" Target="../media/image6.jpg"/><Relationship Id="rId5" Type="http://schemas.openxmlformats.org/officeDocument/2006/relationships/hyperlink" Target="https://signup.e2ma.net/signup/1918246/1892690/" TargetMode="External"/><Relationship Id="rId6" Type="http://schemas.openxmlformats.org/officeDocument/2006/relationships/hyperlink" Target="https://nrc.elliott.gwu.edu/k-12-global-competencies-program/" TargetMode="External"/><Relationship Id="rId7" Type="http://schemas.openxmlformats.org/officeDocument/2006/relationships/image" Target="../media/image8.jpg"/><Relationship Id="rId8" Type="http://schemas.openxmlformats.org/officeDocument/2006/relationships/image" Target="../media/image7.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gse.berkeley.edu/academics/professional-programs/teacher-preparation/support-k-12-community" TargetMode="External"/><Relationship Id="rId4" Type="http://schemas.openxmlformats.org/officeDocument/2006/relationships/hyperlink" Target="https://gse.berkeley.edu/academics/professional-programs/teacher-preparation/support-k-12-community" TargetMode="External"/><Relationship Id="rId5" Type="http://schemas.openxmlformats.org/officeDocument/2006/relationships/hyperlink" Target="https://gse.berkeley.edu/academics/professional-programs/teacher-preparation/support-k-12-community"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7.jpg"/><Relationship Id="rId5" Type="http://schemas.openxmlformats.org/officeDocument/2006/relationships/image" Target="../media/image6.jpg"/><Relationship Id="rId6"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49"/>
          <p:cNvSpPr txBox="1"/>
          <p:nvPr>
            <p:ph type="title"/>
          </p:nvPr>
        </p:nvSpPr>
        <p:spPr>
          <a:xfrm>
            <a:off x="311700" y="253600"/>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Webinar</a:t>
            </a:r>
            <a:r>
              <a:rPr b="1" lang="en">
                <a:solidFill>
                  <a:srgbClr val="1C4587"/>
                </a:solidFill>
              </a:rPr>
              <a:t> Norms</a:t>
            </a:r>
            <a:r>
              <a:rPr lang="en"/>
              <a:t> </a:t>
            </a:r>
            <a:endParaRPr/>
          </a:p>
        </p:txBody>
      </p:sp>
      <p:sp>
        <p:nvSpPr>
          <p:cNvPr id="229" name="Google Shape;229;p49"/>
          <p:cNvSpPr txBox="1"/>
          <p:nvPr>
            <p:ph idx="1" type="body"/>
          </p:nvPr>
        </p:nvSpPr>
        <p:spPr>
          <a:xfrm>
            <a:off x="658800" y="1458133"/>
            <a:ext cx="7773600" cy="3908700"/>
          </a:xfrm>
          <a:prstGeom prst="rect">
            <a:avLst/>
          </a:prstGeom>
          <a:solidFill>
            <a:srgbClr val="FFFFFF"/>
          </a:solidFill>
        </p:spPr>
        <p:txBody>
          <a:bodyPr anchorCtr="0" anchor="t" bIns="91425" lIns="91425" spcFirstLastPara="1" rIns="91425" wrap="square" tIns="91425">
            <a:noAutofit/>
          </a:bodyPr>
          <a:lstStyle/>
          <a:p>
            <a:pPr indent="-368300" lvl="0" marL="457200" rtl="0" algn="l">
              <a:spcBef>
                <a:spcPts val="0"/>
              </a:spcBef>
              <a:spcAft>
                <a:spcPts val="0"/>
              </a:spcAft>
              <a:buClr>
                <a:srgbClr val="1C4587"/>
              </a:buClr>
              <a:buSzPts val="2200"/>
              <a:buChar char="●"/>
            </a:pPr>
            <a:r>
              <a:rPr lang="en" sz="2200">
                <a:solidFill>
                  <a:srgbClr val="1C4587"/>
                </a:solidFill>
              </a:rPr>
              <a:t>Participants are muted when they enter the </a:t>
            </a:r>
            <a:r>
              <a:rPr lang="en" sz="2200">
                <a:solidFill>
                  <a:srgbClr val="1C4587"/>
                </a:solidFill>
              </a:rPr>
              <a:t>webinar</a:t>
            </a:r>
            <a:r>
              <a:rPr lang="en" sz="2200">
                <a:solidFill>
                  <a:srgbClr val="1C4587"/>
                </a:solidFill>
              </a:rPr>
              <a:t>.</a:t>
            </a:r>
            <a:endParaRPr sz="2200">
              <a:solidFill>
                <a:srgbClr val="1C4587"/>
              </a:solidFill>
            </a:endParaRPr>
          </a:p>
          <a:p>
            <a:pPr indent="-368300" lvl="0" marL="457200" rtl="0" algn="l">
              <a:spcBef>
                <a:spcPts val="1000"/>
              </a:spcBef>
              <a:spcAft>
                <a:spcPts val="0"/>
              </a:spcAft>
              <a:buClr>
                <a:srgbClr val="1C4587"/>
              </a:buClr>
              <a:buSzPts val="2200"/>
              <a:buChar char="●"/>
            </a:pPr>
            <a:r>
              <a:rPr lang="en" sz="2200">
                <a:solidFill>
                  <a:srgbClr val="1C4587"/>
                </a:solidFill>
              </a:rPr>
              <a:t>Use the chat box to ask or respond to questions during the presentation. </a:t>
            </a:r>
            <a:endParaRPr sz="2200">
              <a:solidFill>
                <a:srgbClr val="1C4587"/>
              </a:solidFill>
            </a:endParaRPr>
          </a:p>
          <a:p>
            <a:pPr indent="-368300" lvl="0" marL="457200" rtl="0" algn="l">
              <a:spcBef>
                <a:spcPts val="1000"/>
              </a:spcBef>
              <a:spcAft>
                <a:spcPts val="0"/>
              </a:spcAft>
              <a:buClr>
                <a:srgbClr val="1C4587"/>
              </a:buClr>
              <a:buSzPts val="2200"/>
              <a:buChar char="●"/>
            </a:pPr>
            <a:r>
              <a:rPr lang="en" sz="2200">
                <a:solidFill>
                  <a:srgbClr val="1C4587"/>
                </a:solidFill>
                <a:highlight>
                  <a:srgbClr val="FFFFFF"/>
                </a:highlight>
              </a:rPr>
              <a:t>Webinar will be recorded, but participant names are not connected to images.</a:t>
            </a:r>
            <a:endParaRPr sz="2200">
              <a:solidFill>
                <a:srgbClr val="1C4587"/>
              </a:solidFill>
              <a:highlight>
                <a:srgbClr val="FFFFFF"/>
              </a:highlight>
            </a:endParaRPr>
          </a:p>
          <a:p>
            <a:pPr indent="-368300" lvl="0" marL="457200" rtl="0" algn="l">
              <a:spcBef>
                <a:spcPts val="1000"/>
              </a:spcBef>
              <a:spcAft>
                <a:spcPts val="1000"/>
              </a:spcAft>
              <a:buClr>
                <a:srgbClr val="1C4587"/>
              </a:buClr>
              <a:buSzPts val="2200"/>
              <a:buChar char="●"/>
            </a:pPr>
            <a:r>
              <a:rPr lang="en" sz="2200">
                <a:solidFill>
                  <a:srgbClr val="1C4587"/>
                </a:solidFill>
                <a:highlight>
                  <a:srgbClr val="FFFFFF"/>
                </a:highlight>
              </a:rPr>
              <a:t>The chat box will not be included in the recording.</a:t>
            </a:r>
            <a:endParaRPr sz="2200">
              <a:solidFill>
                <a:srgbClr val="1C4587"/>
              </a:solidFill>
              <a:highlight>
                <a:srgbClr val="FFFFFF"/>
              </a:highlight>
            </a:endParaRPr>
          </a:p>
        </p:txBody>
      </p:sp>
      <p:sp>
        <p:nvSpPr>
          <p:cNvPr id="230" name="Google Shape;230;p49"/>
          <p:cNvSpPr txBox="1"/>
          <p:nvPr/>
        </p:nvSpPr>
        <p:spPr>
          <a:xfrm>
            <a:off x="5322625" y="5875333"/>
            <a:ext cx="18141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231" name="Google Shape;231;p49"/>
          <p:cNvPicPr preferRelativeResize="0"/>
          <p:nvPr/>
        </p:nvPicPr>
        <p:blipFill>
          <a:blip r:embed="rId3">
            <a:alphaModFix/>
          </a:blip>
          <a:stretch>
            <a:fillRect/>
          </a:stretch>
        </p:blipFill>
        <p:spPr>
          <a:xfrm>
            <a:off x="875825" y="5875333"/>
            <a:ext cx="942016" cy="688700"/>
          </a:xfrm>
          <a:prstGeom prst="rect">
            <a:avLst/>
          </a:prstGeom>
          <a:noFill/>
          <a:ln>
            <a:noFill/>
          </a:ln>
        </p:spPr>
      </p:pic>
      <p:pic>
        <p:nvPicPr>
          <p:cNvPr id="232" name="Google Shape;232;p49"/>
          <p:cNvPicPr preferRelativeResize="0"/>
          <p:nvPr/>
        </p:nvPicPr>
        <p:blipFill>
          <a:blip r:embed="rId4">
            <a:alphaModFix/>
          </a:blip>
          <a:stretch>
            <a:fillRect/>
          </a:stretch>
        </p:blipFill>
        <p:spPr>
          <a:xfrm>
            <a:off x="3416823" y="5976448"/>
            <a:ext cx="1876275" cy="612864"/>
          </a:xfrm>
          <a:prstGeom prst="rect">
            <a:avLst/>
          </a:prstGeom>
          <a:noFill/>
          <a:ln>
            <a:noFill/>
          </a:ln>
        </p:spPr>
      </p:pic>
      <p:pic>
        <p:nvPicPr>
          <p:cNvPr id="233" name="Google Shape;233;p49"/>
          <p:cNvPicPr preferRelativeResize="0"/>
          <p:nvPr/>
        </p:nvPicPr>
        <p:blipFill>
          <a:blip r:embed="rId5">
            <a:alphaModFix/>
          </a:blip>
          <a:stretch>
            <a:fillRect/>
          </a:stretch>
        </p:blipFill>
        <p:spPr>
          <a:xfrm>
            <a:off x="7068725" y="5875333"/>
            <a:ext cx="1067965" cy="712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58"/>
          <p:cNvSpPr txBox="1"/>
          <p:nvPr>
            <p:ph idx="1" type="body"/>
          </p:nvPr>
        </p:nvSpPr>
        <p:spPr>
          <a:xfrm>
            <a:off x="611560" y="1484784"/>
            <a:ext cx="7745400" cy="317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a:p>
          <a:p>
            <a:pPr indent="0" lvl="0" marL="0" rtl="0" algn="l">
              <a:lnSpc>
                <a:spcPct val="100000"/>
              </a:lnSpc>
              <a:spcBef>
                <a:spcPts val="0"/>
              </a:spcBef>
              <a:spcAft>
                <a:spcPts val="0"/>
              </a:spcAft>
              <a:buSzPts val="2400"/>
              <a:buNone/>
            </a:pPr>
            <a:r>
              <a:rPr lang="en" sz="2800"/>
              <a:t>A “whole-of government” and “whole-of-society” approach</a:t>
            </a:r>
            <a:endParaRPr sz="2800"/>
          </a:p>
        </p:txBody>
      </p:sp>
      <p:sp>
        <p:nvSpPr>
          <p:cNvPr id="306" name="Google Shape;306;p58"/>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873624"/>
              </a:buClr>
              <a:buSzPts val="2400"/>
              <a:buNone/>
            </a:pPr>
            <a:r>
              <a:rPr b="1" lang="en" sz="2800"/>
              <a:t>The “China Model”</a:t>
            </a:r>
            <a:br>
              <a:rPr lang="en" sz="2400"/>
            </a:br>
            <a:br>
              <a:rPr lang="en" sz="3200"/>
            </a:br>
            <a:endParaRPr sz="3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59"/>
          <p:cNvSpPr txBox="1"/>
          <p:nvPr>
            <p:ph idx="1" type="body"/>
          </p:nvPr>
        </p:nvSpPr>
        <p:spPr>
          <a:xfrm>
            <a:off x="699290" y="1624356"/>
            <a:ext cx="7745400" cy="3170400"/>
          </a:xfrm>
          <a:prstGeom prst="rect">
            <a:avLst/>
          </a:prstGeom>
          <a:noFill/>
          <a:ln>
            <a:noFill/>
          </a:ln>
        </p:spPr>
        <p:txBody>
          <a:bodyPr anchorCtr="0" anchor="t" bIns="91425" lIns="91425" spcFirstLastPara="1" rIns="91425" wrap="square" tIns="91425">
            <a:noAutofit/>
          </a:bodyPr>
          <a:lstStyle/>
          <a:p>
            <a:pPr indent="0" lvl="0" marL="76200" rtl="0" algn="l">
              <a:lnSpc>
                <a:spcPct val="100000"/>
              </a:lnSpc>
              <a:spcBef>
                <a:spcPts val="0"/>
              </a:spcBef>
              <a:spcAft>
                <a:spcPts val="0"/>
              </a:spcAft>
              <a:buSzPts val="2400"/>
              <a:buNone/>
            </a:pPr>
            <a:r>
              <a:rPr lang="en"/>
              <a:t>1.COVID-19’s attack on China’s Economy</a:t>
            </a:r>
            <a:endParaRPr/>
          </a:p>
          <a:p>
            <a:pPr indent="0" lvl="0" marL="76200" rtl="0" algn="l">
              <a:lnSpc>
                <a:spcPct val="100000"/>
              </a:lnSpc>
              <a:spcBef>
                <a:spcPts val="0"/>
              </a:spcBef>
              <a:spcAft>
                <a:spcPts val="0"/>
              </a:spcAft>
              <a:buSzPts val="2400"/>
              <a:buNone/>
            </a:pPr>
            <a:r>
              <a:t/>
            </a:r>
            <a:endParaRPr/>
          </a:p>
          <a:p>
            <a:pPr indent="0" lvl="0" marL="76200" rtl="0" algn="l">
              <a:lnSpc>
                <a:spcPct val="100000"/>
              </a:lnSpc>
              <a:spcBef>
                <a:spcPts val="0"/>
              </a:spcBef>
              <a:spcAft>
                <a:spcPts val="0"/>
              </a:spcAft>
              <a:buSzPts val="2400"/>
              <a:buNone/>
            </a:pPr>
            <a:r>
              <a:rPr lang="en"/>
              <a:t>2.China’s Economic Recovery</a:t>
            </a:r>
            <a:endParaRPr/>
          </a:p>
          <a:p>
            <a:pPr indent="0" lvl="0" marL="76200" rtl="0" algn="l">
              <a:lnSpc>
                <a:spcPct val="100000"/>
              </a:lnSpc>
              <a:spcBef>
                <a:spcPts val="0"/>
              </a:spcBef>
              <a:spcAft>
                <a:spcPts val="0"/>
              </a:spcAft>
              <a:buSzPts val="2400"/>
              <a:buNone/>
            </a:pPr>
            <a:r>
              <a:t/>
            </a:r>
            <a:endParaRPr/>
          </a:p>
          <a:p>
            <a:pPr indent="0" lvl="0" marL="76200" rtl="0" algn="l">
              <a:lnSpc>
                <a:spcPct val="100000"/>
              </a:lnSpc>
              <a:spcBef>
                <a:spcPts val="0"/>
              </a:spcBef>
              <a:spcAft>
                <a:spcPts val="0"/>
              </a:spcAft>
              <a:buSzPts val="2400"/>
              <a:buNone/>
            </a:pPr>
            <a:r>
              <a:rPr lang="en"/>
              <a:t>3. An Optimistic Economic Expectation in the Rest of the Year</a:t>
            </a:r>
            <a:endParaRPr/>
          </a:p>
        </p:txBody>
      </p:sp>
      <p:sp>
        <p:nvSpPr>
          <p:cNvPr id="312" name="Google Shape;312;p59"/>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000"/>
              <a:buNone/>
            </a:pPr>
            <a:r>
              <a:rPr b="1" lang="en" sz="2800"/>
              <a:t>The Economic Impact of COVID-19 on China </a:t>
            </a:r>
            <a:endParaRPr b="1" sz="2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60"/>
          <p:cNvSpPr txBox="1"/>
          <p:nvPr>
            <p:ph idx="1" type="body"/>
          </p:nvPr>
        </p:nvSpPr>
        <p:spPr>
          <a:xfrm>
            <a:off x="755576" y="1556792"/>
            <a:ext cx="7745400" cy="3816300"/>
          </a:xfrm>
          <a:prstGeom prst="rect">
            <a:avLst/>
          </a:prstGeom>
          <a:noFill/>
          <a:ln>
            <a:noFill/>
          </a:ln>
        </p:spPr>
        <p:txBody>
          <a:bodyPr anchorCtr="0" anchor="t" bIns="91425" lIns="91425" spcFirstLastPara="1" rIns="91425" wrap="square" tIns="91425">
            <a:noAutofit/>
          </a:bodyPr>
          <a:lstStyle/>
          <a:p>
            <a:pPr indent="-304800" lvl="0" marL="533400" rtl="0" algn="l">
              <a:lnSpc>
                <a:spcPct val="100000"/>
              </a:lnSpc>
              <a:spcBef>
                <a:spcPts val="0"/>
              </a:spcBef>
              <a:spcAft>
                <a:spcPts val="0"/>
              </a:spcAft>
              <a:buSzPts val="2400"/>
              <a:buNone/>
            </a:pPr>
            <a:r>
              <a:t/>
            </a:r>
            <a:endParaRPr b="1"/>
          </a:p>
          <a:p>
            <a:pPr indent="-457200" lvl="0" marL="533400" rtl="0" algn="l">
              <a:lnSpc>
                <a:spcPct val="100000"/>
              </a:lnSpc>
              <a:spcBef>
                <a:spcPts val="0"/>
              </a:spcBef>
              <a:spcAft>
                <a:spcPts val="0"/>
              </a:spcAft>
              <a:buSzPts val="2400"/>
              <a:buAutoNum type="arabicPeriod"/>
            </a:pPr>
            <a:r>
              <a:rPr b="1" lang="en"/>
              <a:t>Positive impact:</a:t>
            </a:r>
            <a:endParaRPr/>
          </a:p>
          <a:p>
            <a:pPr indent="0" lvl="0" marL="76200" rtl="0" algn="l">
              <a:lnSpc>
                <a:spcPct val="100000"/>
              </a:lnSpc>
              <a:spcBef>
                <a:spcPts val="0"/>
              </a:spcBef>
              <a:spcAft>
                <a:spcPts val="0"/>
              </a:spcAft>
              <a:buSzPts val="2400"/>
              <a:buNone/>
            </a:pPr>
            <a:r>
              <a:rPr lang="en"/>
              <a:t>1) China’s effective containment of the pandemic shows its strength;</a:t>
            </a:r>
            <a:endParaRPr/>
          </a:p>
          <a:p>
            <a:pPr indent="0" lvl="0" marL="76200" rtl="0" algn="l">
              <a:lnSpc>
                <a:spcPct val="100000"/>
              </a:lnSpc>
              <a:spcBef>
                <a:spcPts val="0"/>
              </a:spcBef>
              <a:spcAft>
                <a:spcPts val="0"/>
              </a:spcAft>
              <a:buSzPts val="2400"/>
              <a:buNone/>
            </a:pPr>
            <a:r>
              <a:rPr lang="en"/>
              <a:t>2) China provides valuable experience and medical aid to the world;</a:t>
            </a:r>
            <a:endParaRPr/>
          </a:p>
          <a:p>
            <a:pPr indent="0" lvl="0" marL="76200" rtl="0" algn="l">
              <a:lnSpc>
                <a:spcPct val="100000"/>
              </a:lnSpc>
              <a:spcBef>
                <a:spcPts val="0"/>
              </a:spcBef>
              <a:spcAft>
                <a:spcPts val="0"/>
              </a:spcAft>
              <a:buSzPts val="2400"/>
              <a:buNone/>
            </a:pPr>
            <a:r>
              <a:rPr lang="en"/>
              <a:t>3) China receives recognition and appreciation from the world.</a:t>
            </a:r>
            <a:endParaRPr/>
          </a:p>
          <a:p>
            <a:pPr indent="0" lvl="0" marL="76200" rtl="0" algn="l">
              <a:lnSpc>
                <a:spcPct val="100000"/>
              </a:lnSpc>
              <a:spcBef>
                <a:spcPts val="0"/>
              </a:spcBef>
              <a:spcAft>
                <a:spcPts val="0"/>
              </a:spcAft>
              <a:buSzPts val="2400"/>
              <a:buNone/>
            </a:pPr>
            <a:r>
              <a:t/>
            </a:r>
            <a:endParaRPr/>
          </a:p>
        </p:txBody>
      </p:sp>
      <p:sp>
        <p:nvSpPr>
          <p:cNvPr id="318" name="Google Shape;318;p60"/>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000"/>
              <a:buNone/>
            </a:pPr>
            <a:r>
              <a:rPr b="1" lang="en" sz="2800"/>
              <a:t>The Impact of COVID-19 on China as a    Global Power</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61"/>
          <p:cNvSpPr txBox="1"/>
          <p:nvPr>
            <p:ph idx="1" type="body"/>
          </p:nvPr>
        </p:nvSpPr>
        <p:spPr>
          <a:xfrm>
            <a:off x="699247" y="1861441"/>
            <a:ext cx="7745400" cy="3170400"/>
          </a:xfrm>
          <a:prstGeom prst="rect">
            <a:avLst/>
          </a:prstGeom>
          <a:noFill/>
          <a:ln>
            <a:noFill/>
          </a:ln>
        </p:spPr>
        <p:txBody>
          <a:bodyPr anchorCtr="0" anchor="t" bIns="91425" lIns="91425" spcFirstLastPara="1" rIns="91425" wrap="square" tIns="91425">
            <a:noAutofit/>
          </a:bodyPr>
          <a:lstStyle/>
          <a:p>
            <a:pPr indent="0" lvl="0" marL="76200" rtl="0" algn="l">
              <a:lnSpc>
                <a:spcPct val="100000"/>
              </a:lnSpc>
              <a:spcBef>
                <a:spcPts val="0"/>
              </a:spcBef>
              <a:spcAft>
                <a:spcPts val="0"/>
              </a:spcAft>
              <a:buSzPts val="2400"/>
              <a:buNone/>
            </a:pPr>
            <a:r>
              <a:t/>
            </a:r>
            <a:endParaRPr/>
          </a:p>
          <a:p>
            <a:pPr indent="0" lvl="0" marL="76200" rtl="0" algn="ctr">
              <a:lnSpc>
                <a:spcPct val="100000"/>
              </a:lnSpc>
              <a:spcBef>
                <a:spcPts val="0"/>
              </a:spcBef>
              <a:spcAft>
                <a:spcPts val="0"/>
              </a:spcAft>
              <a:buSzPts val="2400"/>
              <a:buNone/>
            </a:pPr>
            <a:r>
              <a:rPr b="1" lang="en" sz="2800"/>
              <a:t>“a responsible global player”</a:t>
            </a:r>
            <a:endParaRPr/>
          </a:p>
          <a:p>
            <a:pPr indent="0" lvl="0" marL="76200" rtl="0" algn="ctr">
              <a:lnSpc>
                <a:spcPct val="100000"/>
              </a:lnSpc>
              <a:spcBef>
                <a:spcPts val="0"/>
              </a:spcBef>
              <a:spcAft>
                <a:spcPts val="0"/>
              </a:spcAft>
              <a:buSzPts val="2400"/>
              <a:buNone/>
            </a:pPr>
            <a:r>
              <a:t/>
            </a:r>
            <a:endParaRPr b="1" sz="2800"/>
          </a:p>
          <a:p>
            <a:pPr indent="0" lvl="0" marL="76200" rtl="0" algn="ctr">
              <a:lnSpc>
                <a:spcPct val="100000"/>
              </a:lnSpc>
              <a:spcBef>
                <a:spcPts val="0"/>
              </a:spcBef>
              <a:spcAft>
                <a:spcPts val="0"/>
              </a:spcAft>
              <a:buSzPts val="2400"/>
              <a:buNone/>
            </a:pPr>
            <a:r>
              <a:rPr b="1" lang="en" sz="2800"/>
              <a:t>- Ambassador Liu Xiaoming</a:t>
            </a:r>
            <a:endParaRPr b="1" sz="2800"/>
          </a:p>
          <a:p>
            <a:pPr indent="-228600" lvl="0" marL="457200" rtl="0" algn="l">
              <a:lnSpc>
                <a:spcPct val="100000"/>
              </a:lnSpc>
              <a:spcBef>
                <a:spcPts val="0"/>
              </a:spcBef>
              <a:spcAft>
                <a:spcPts val="0"/>
              </a:spcAft>
              <a:buClr>
                <a:srgbClr val="595959"/>
              </a:buClr>
              <a:buSzPts val="2400"/>
              <a:buNone/>
            </a:pPr>
            <a:r>
              <a:t/>
            </a:r>
            <a:endParaRPr/>
          </a:p>
        </p:txBody>
      </p:sp>
      <p:sp>
        <p:nvSpPr>
          <p:cNvPr id="324" name="Google Shape;324;p61"/>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000"/>
              <a:buNone/>
            </a:pPr>
            <a:r>
              <a:rPr b="1" lang="en" sz="2800"/>
              <a:t>The Impact of COVID-19 on China as a    Global Power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62"/>
          <p:cNvSpPr txBox="1"/>
          <p:nvPr>
            <p:ph idx="1" type="body"/>
          </p:nvPr>
        </p:nvSpPr>
        <p:spPr>
          <a:xfrm>
            <a:off x="699247" y="1844824"/>
            <a:ext cx="7745400" cy="3528300"/>
          </a:xfrm>
          <a:prstGeom prst="rect">
            <a:avLst/>
          </a:prstGeom>
          <a:noFill/>
          <a:ln>
            <a:noFill/>
          </a:ln>
        </p:spPr>
        <p:txBody>
          <a:bodyPr anchorCtr="0" anchor="t" bIns="91425" lIns="91425" spcFirstLastPara="1" rIns="91425" wrap="square" tIns="91425">
            <a:noAutofit/>
          </a:bodyPr>
          <a:lstStyle/>
          <a:p>
            <a:pPr indent="0" lvl="0" marL="76200" rtl="0" algn="l">
              <a:lnSpc>
                <a:spcPct val="100000"/>
              </a:lnSpc>
              <a:spcBef>
                <a:spcPts val="0"/>
              </a:spcBef>
              <a:spcAft>
                <a:spcPts val="0"/>
              </a:spcAft>
              <a:buSzPts val="2400"/>
              <a:buNone/>
            </a:pPr>
            <a:r>
              <a:rPr b="1" lang="en"/>
              <a:t>2. Negative impact:</a:t>
            </a:r>
            <a:endParaRPr/>
          </a:p>
          <a:p>
            <a:pPr indent="0" lvl="0" marL="76200" rtl="0" algn="l">
              <a:lnSpc>
                <a:spcPct val="100000"/>
              </a:lnSpc>
              <a:spcBef>
                <a:spcPts val="0"/>
              </a:spcBef>
              <a:spcAft>
                <a:spcPts val="0"/>
              </a:spcAft>
              <a:buSzPts val="2400"/>
              <a:buNone/>
            </a:pPr>
            <a:r>
              <a:t/>
            </a:r>
            <a:endParaRPr b="1"/>
          </a:p>
          <a:p>
            <a:pPr indent="0" lvl="0" marL="76200" rtl="0" algn="l">
              <a:lnSpc>
                <a:spcPct val="100000"/>
              </a:lnSpc>
              <a:spcBef>
                <a:spcPts val="0"/>
              </a:spcBef>
              <a:spcAft>
                <a:spcPts val="0"/>
              </a:spcAft>
              <a:buSzPts val="2400"/>
              <a:buNone/>
            </a:pPr>
            <a:r>
              <a:rPr lang="en"/>
              <a:t>1) Criticism from the international community:</a:t>
            </a:r>
            <a:endParaRPr/>
          </a:p>
          <a:p>
            <a:pPr indent="-381000" lvl="0" marL="457200" rtl="0" algn="l">
              <a:lnSpc>
                <a:spcPct val="100000"/>
              </a:lnSpc>
              <a:spcBef>
                <a:spcPts val="0"/>
              </a:spcBef>
              <a:spcAft>
                <a:spcPts val="0"/>
              </a:spcAft>
              <a:buSzPts val="2400"/>
              <a:buFont typeface="Arial"/>
              <a:buChar char="-"/>
            </a:pPr>
            <a:r>
              <a:rPr lang="en"/>
              <a:t>A delayed response from the Chinese government at the initial stage</a:t>
            </a:r>
            <a:endParaRPr/>
          </a:p>
          <a:p>
            <a:pPr indent="-381000" lvl="0" marL="457200" rtl="0" algn="l">
              <a:lnSpc>
                <a:spcPct val="100000"/>
              </a:lnSpc>
              <a:spcBef>
                <a:spcPts val="0"/>
              </a:spcBef>
              <a:spcAft>
                <a:spcPts val="0"/>
              </a:spcAft>
              <a:buSzPts val="2400"/>
              <a:buFont typeface="Arial"/>
              <a:buChar char="-"/>
            </a:pPr>
            <a:r>
              <a:rPr lang="en"/>
              <a:t>Dr. Li Wenliang “the whistle-blower” death</a:t>
            </a:r>
            <a:endParaRPr/>
          </a:p>
          <a:p>
            <a:pPr indent="-381000" lvl="0" marL="457200" rtl="0" algn="l">
              <a:lnSpc>
                <a:spcPct val="100000"/>
              </a:lnSpc>
              <a:spcBef>
                <a:spcPts val="0"/>
              </a:spcBef>
              <a:spcAft>
                <a:spcPts val="0"/>
              </a:spcAft>
              <a:buSzPts val="2400"/>
              <a:buFont typeface="Arial"/>
              <a:buChar char="-"/>
            </a:pPr>
            <a:r>
              <a:rPr lang="en"/>
              <a:t>Violation of human rights on the lock-down of Wuhan city</a:t>
            </a:r>
            <a:endParaRPr/>
          </a:p>
          <a:p>
            <a:pPr indent="0" lvl="0" marL="76200" rtl="0" algn="l">
              <a:lnSpc>
                <a:spcPct val="100000"/>
              </a:lnSpc>
              <a:spcBef>
                <a:spcPts val="0"/>
              </a:spcBef>
              <a:spcAft>
                <a:spcPts val="0"/>
              </a:spcAft>
              <a:buSzPts val="2400"/>
              <a:buNone/>
            </a:pPr>
            <a:r>
              <a:t/>
            </a:r>
            <a:endParaRPr/>
          </a:p>
        </p:txBody>
      </p:sp>
      <p:sp>
        <p:nvSpPr>
          <p:cNvPr id="330" name="Google Shape;330;p62"/>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000"/>
              <a:buNone/>
            </a:pPr>
            <a:r>
              <a:rPr b="1" lang="en" sz="2800"/>
              <a:t>The Impact of COVID-19 on China as a Global Power</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63"/>
          <p:cNvSpPr txBox="1"/>
          <p:nvPr>
            <p:ph idx="1" type="body"/>
          </p:nvPr>
        </p:nvSpPr>
        <p:spPr>
          <a:xfrm>
            <a:off x="699247" y="1861441"/>
            <a:ext cx="7745400" cy="3170400"/>
          </a:xfrm>
          <a:prstGeom prst="rect">
            <a:avLst/>
          </a:prstGeom>
          <a:noFill/>
          <a:ln>
            <a:noFill/>
          </a:ln>
        </p:spPr>
        <p:txBody>
          <a:bodyPr anchorCtr="0" anchor="t" bIns="91425" lIns="91425" spcFirstLastPara="1" rIns="91425" wrap="square" tIns="91425">
            <a:noAutofit/>
          </a:bodyPr>
          <a:lstStyle/>
          <a:p>
            <a:pPr indent="0" lvl="0" marL="76200" rtl="0" algn="l">
              <a:lnSpc>
                <a:spcPct val="100000"/>
              </a:lnSpc>
              <a:spcBef>
                <a:spcPts val="0"/>
              </a:spcBef>
              <a:spcAft>
                <a:spcPts val="0"/>
              </a:spcAft>
              <a:buSzPts val="2400"/>
              <a:buNone/>
            </a:pPr>
            <a:r>
              <a:rPr lang="en"/>
              <a:t>2) Donald Trump on the “Chinese Virus”</a:t>
            </a:r>
            <a:endParaRPr/>
          </a:p>
          <a:p>
            <a:pPr indent="0" lvl="0" marL="76200" rtl="0" algn="l">
              <a:lnSpc>
                <a:spcPct val="100000"/>
              </a:lnSpc>
              <a:spcBef>
                <a:spcPts val="0"/>
              </a:spcBef>
              <a:spcAft>
                <a:spcPts val="0"/>
              </a:spcAft>
              <a:buSzPts val="2400"/>
              <a:buNone/>
            </a:pPr>
            <a:r>
              <a:t/>
            </a:r>
            <a:endParaRPr/>
          </a:p>
          <a:p>
            <a:pPr indent="0" lvl="0" marL="76200" rtl="0" algn="l">
              <a:lnSpc>
                <a:spcPct val="100000"/>
              </a:lnSpc>
              <a:spcBef>
                <a:spcPts val="0"/>
              </a:spcBef>
              <a:spcAft>
                <a:spcPts val="0"/>
              </a:spcAft>
              <a:buSzPts val="2400"/>
              <a:buNone/>
            </a:pPr>
            <a:r>
              <a:rPr lang="en"/>
              <a:t>3) “De-Sinicization” of the world supply chain</a:t>
            </a:r>
            <a:endParaRPr/>
          </a:p>
          <a:p>
            <a:pPr indent="0" lvl="0" marL="76200" rtl="0" algn="l">
              <a:lnSpc>
                <a:spcPct val="100000"/>
              </a:lnSpc>
              <a:spcBef>
                <a:spcPts val="0"/>
              </a:spcBef>
              <a:spcAft>
                <a:spcPts val="0"/>
              </a:spcAft>
              <a:buSzPts val="2400"/>
              <a:buNone/>
            </a:pPr>
            <a:r>
              <a:rPr lang="en"/>
              <a:t> </a:t>
            </a:r>
            <a:endParaRPr/>
          </a:p>
          <a:p>
            <a:pPr indent="0" lvl="0" marL="76200" rtl="0" algn="l">
              <a:lnSpc>
                <a:spcPct val="100000"/>
              </a:lnSpc>
              <a:spcBef>
                <a:spcPts val="0"/>
              </a:spcBef>
              <a:spcAft>
                <a:spcPts val="0"/>
              </a:spcAft>
              <a:buSzPts val="2400"/>
              <a:buNone/>
            </a:pPr>
            <a:r>
              <a:rPr lang="en"/>
              <a:t>4) A Western alert: a competition for the world leadership?</a:t>
            </a:r>
            <a:endParaRPr/>
          </a:p>
        </p:txBody>
      </p:sp>
      <p:sp>
        <p:nvSpPr>
          <p:cNvPr id="336" name="Google Shape;336;p63"/>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4000"/>
              <a:buNone/>
            </a:pPr>
            <a:r>
              <a:rPr b="1" lang="en" sz="2800"/>
              <a:t>The Impact of COVID-19 on China as a Global Power</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64"/>
          <p:cNvSpPr txBox="1"/>
          <p:nvPr>
            <p:ph idx="1" type="body"/>
          </p:nvPr>
        </p:nvSpPr>
        <p:spPr>
          <a:xfrm>
            <a:off x="699247" y="1861441"/>
            <a:ext cx="7745400" cy="3170400"/>
          </a:xfrm>
          <a:prstGeom prst="rect">
            <a:avLst/>
          </a:prstGeom>
          <a:noFill/>
          <a:ln>
            <a:noFill/>
          </a:ln>
        </p:spPr>
        <p:txBody>
          <a:bodyPr anchorCtr="0" anchor="t" bIns="91425" lIns="91425" spcFirstLastPara="1" rIns="91425" wrap="square" tIns="91425">
            <a:noAutofit/>
          </a:bodyPr>
          <a:lstStyle/>
          <a:p>
            <a:pPr indent="0" lvl="0" marL="76200" rtl="0" algn="l">
              <a:lnSpc>
                <a:spcPct val="100000"/>
              </a:lnSpc>
              <a:spcBef>
                <a:spcPts val="0"/>
              </a:spcBef>
              <a:spcAft>
                <a:spcPts val="0"/>
              </a:spcAft>
              <a:buSzPts val="2400"/>
              <a:buNone/>
            </a:pPr>
            <a:r>
              <a:rPr lang="en"/>
              <a:t>Covid-19 will reshape the world order</a:t>
            </a:r>
            <a:endParaRPr/>
          </a:p>
        </p:txBody>
      </p:sp>
      <p:sp>
        <p:nvSpPr>
          <p:cNvPr id="342" name="Google Shape;342;p64"/>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000"/>
              <a:buNone/>
            </a:pPr>
            <a:r>
              <a:rPr lang="en"/>
              <a:t>Conclusion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65"/>
          <p:cNvSpPr txBox="1"/>
          <p:nvPr>
            <p:ph type="title"/>
          </p:nvPr>
        </p:nvSpPr>
        <p:spPr>
          <a:xfrm>
            <a:off x="690040" y="1204857"/>
            <a:ext cx="7754700" cy="19107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400"/>
              <a:buNone/>
            </a:pPr>
            <a:r>
              <a:rPr lang="en"/>
              <a:t>THANK YOU!</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66"/>
          <p:cNvSpPr txBox="1"/>
          <p:nvPr>
            <p:ph type="title"/>
          </p:nvPr>
        </p:nvSpPr>
        <p:spPr>
          <a:xfrm>
            <a:off x="311700" y="253600"/>
            <a:ext cx="8520600" cy="1298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1C4587"/>
                </a:solidFill>
              </a:rPr>
              <a:t>Understanding Coronavirus Responses in Different Cultures and Systems: </a:t>
            </a:r>
            <a:endParaRPr sz="1600">
              <a:solidFill>
                <a:srgbClr val="1C4587"/>
              </a:solidFill>
            </a:endParaRPr>
          </a:p>
          <a:p>
            <a:pPr indent="0" lvl="0" marL="0" rtl="0" algn="ctr">
              <a:lnSpc>
                <a:spcPct val="115000"/>
              </a:lnSpc>
              <a:spcBef>
                <a:spcPts val="0"/>
              </a:spcBef>
              <a:spcAft>
                <a:spcPts val="0"/>
              </a:spcAft>
              <a:buNone/>
            </a:pPr>
            <a:r>
              <a:rPr i="1" lang="en" sz="1600">
                <a:solidFill>
                  <a:srgbClr val="1C4587"/>
                </a:solidFill>
              </a:rPr>
              <a:t>Hopeful Views in China </a:t>
            </a:r>
            <a:endParaRPr i="1" sz="1600">
              <a:solidFill>
                <a:srgbClr val="1C4587"/>
              </a:solidFill>
            </a:endParaRPr>
          </a:p>
          <a:p>
            <a:pPr indent="0" lvl="0" marL="0" rtl="0" algn="ctr">
              <a:lnSpc>
                <a:spcPct val="115000"/>
              </a:lnSpc>
              <a:spcBef>
                <a:spcPts val="0"/>
              </a:spcBef>
              <a:spcAft>
                <a:spcPts val="0"/>
              </a:spcAft>
              <a:buNone/>
            </a:pPr>
            <a:r>
              <a:rPr lang="en" sz="1600">
                <a:solidFill>
                  <a:srgbClr val="1C4587"/>
                </a:solidFill>
              </a:rPr>
              <a:t>presented by Huaying Bao and Dr. Qingyun Li</a:t>
            </a:r>
            <a:endParaRPr/>
          </a:p>
        </p:txBody>
      </p:sp>
      <p:sp>
        <p:nvSpPr>
          <p:cNvPr id="353" name="Google Shape;353;p66"/>
          <p:cNvSpPr txBox="1"/>
          <p:nvPr>
            <p:ph idx="1" type="body"/>
          </p:nvPr>
        </p:nvSpPr>
        <p:spPr>
          <a:xfrm>
            <a:off x="4362875" y="1609867"/>
            <a:ext cx="4069500" cy="4021200"/>
          </a:xfrm>
          <a:prstGeom prst="rect">
            <a:avLst/>
          </a:prstGeom>
          <a:solidFill>
            <a:srgbClr val="FFFFFF"/>
          </a:solidFill>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en" sz="1200">
                <a:solidFill>
                  <a:schemeClr val="dk1"/>
                </a:solidFill>
              </a:rPr>
              <a:t>Dr. Qingyun Li</a:t>
            </a:r>
            <a:r>
              <a:rPr lang="en" sz="1200">
                <a:solidFill>
                  <a:schemeClr val="dk1"/>
                </a:solidFill>
              </a:rPr>
              <a:t> is an Associate Research Professor of Chinese Politics at the Shanghai Academy of Social Sciences. Her Areas of Expertise are on the theory and practice of Socialism with Chinese Characteristics, as well as the history of Chinese Communist Party. Her current research examines China in the Xi Jinping Era, implications on the international order, and the significance of the theory and practice of socialism with Chinese characteristics for China and its impact internationally. Dr. Qingyun Li was a visiting scholar at China Center, the University of Oxford, UK(2015-2016). She is also a nonresident scholar at the Sigur Center for Asian Studies, Elliott School of International Affairs, the George Washington University (2018-2021).</a:t>
            </a:r>
            <a:endParaRPr>
              <a:solidFill>
                <a:srgbClr val="1C4587"/>
              </a:solidFill>
            </a:endParaRPr>
          </a:p>
        </p:txBody>
      </p:sp>
      <p:sp>
        <p:nvSpPr>
          <p:cNvPr id="354" name="Google Shape;354;p66"/>
          <p:cNvSpPr txBox="1"/>
          <p:nvPr/>
        </p:nvSpPr>
        <p:spPr>
          <a:xfrm>
            <a:off x="5322625" y="5875333"/>
            <a:ext cx="18141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355" name="Google Shape;355;p66"/>
          <p:cNvPicPr preferRelativeResize="0"/>
          <p:nvPr/>
        </p:nvPicPr>
        <p:blipFill>
          <a:blip r:embed="rId3">
            <a:alphaModFix/>
          </a:blip>
          <a:stretch>
            <a:fillRect/>
          </a:stretch>
        </p:blipFill>
        <p:spPr>
          <a:xfrm>
            <a:off x="875825" y="5875333"/>
            <a:ext cx="942016" cy="688700"/>
          </a:xfrm>
          <a:prstGeom prst="rect">
            <a:avLst/>
          </a:prstGeom>
          <a:noFill/>
          <a:ln>
            <a:noFill/>
          </a:ln>
        </p:spPr>
      </p:pic>
      <p:pic>
        <p:nvPicPr>
          <p:cNvPr id="356" name="Google Shape;356;p66"/>
          <p:cNvPicPr preferRelativeResize="0"/>
          <p:nvPr/>
        </p:nvPicPr>
        <p:blipFill>
          <a:blip r:embed="rId4">
            <a:alphaModFix/>
          </a:blip>
          <a:stretch>
            <a:fillRect/>
          </a:stretch>
        </p:blipFill>
        <p:spPr>
          <a:xfrm>
            <a:off x="3416823" y="5976448"/>
            <a:ext cx="1876275" cy="612864"/>
          </a:xfrm>
          <a:prstGeom prst="rect">
            <a:avLst/>
          </a:prstGeom>
          <a:noFill/>
          <a:ln>
            <a:noFill/>
          </a:ln>
        </p:spPr>
      </p:pic>
      <p:pic>
        <p:nvPicPr>
          <p:cNvPr id="357" name="Google Shape;357;p66"/>
          <p:cNvPicPr preferRelativeResize="0"/>
          <p:nvPr/>
        </p:nvPicPr>
        <p:blipFill>
          <a:blip r:embed="rId5">
            <a:alphaModFix/>
          </a:blip>
          <a:stretch>
            <a:fillRect/>
          </a:stretch>
        </p:blipFill>
        <p:spPr>
          <a:xfrm>
            <a:off x="7068725" y="5875333"/>
            <a:ext cx="1067965" cy="712850"/>
          </a:xfrm>
          <a:prstGeom prst="rect">
            <a:avLst/>
          </a:prstGeom>
          <a:noFill/>
          <a:ln>
            <a:noFill/>
          </a:ln>
        </p:spPr>
      </p:pic>
      <p:pic>
        <p:nvPicPr>
          <p:cNvPr id="358" name="Google Shape;358;p66"/>
          <p:cNvPicPr preferRelativeResize="0"/>
          <p:nvPr/>
        </p:nvPicPr>
        <p:blipFill>
          <a:blip r:embed="rId6">
            <a:alphaModFix/>
          </a:blip>
          <a:stretch>
            <a:fillRect/>
          </a:stretch>
        </p:blipFill>
        <p:spPr>
          <a:xfrm>
            <a:off x="1321325" y="2032000"/>
            <a:ext cx="2095500" cy="2095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67"/>
          <p:cNvSpPr txBox="1"/>
          <p:nvPr>
            <p:ph type="ctrTitle"/>
          </p:nvPr>
        </p:nvSpPr>
        <p:spPr>
          <a:xfrm>
            <a:off x="685800" y="533401"/>
            <a:ext cx="7772400" cy="3048000"/>
          </a:xfrm>
          <a:prstGeom prst="rect">
            <a:avLst/>
          </a:prstGeom>
          <a:noFill/>
          <a:ln>
            <a:noFill/>
          </a:ln>
        </p:spPr>
        <p:txBody>
          <a:bodyPr anchorCtr="0" anchor="ctr" bIns="45700" lIns="91425" spcFirstLastPara="1" rIns="91425" wrap="square" tIns="45700">
            <a:noAutofit/>
          </a:bodyPr>
          <a:lstStyle/>
          <a:p>
            <a:pPr indent="0" lvl="0" marL="0" rtl="0" algn="ctr">
              <a:lnSpc>
                <a:spcPct val="111111"/>
              </a:lnSpc>
              <a:spcBef>
                <a:spcPts val="0"/>
              </a:spcBef>
              <a:spcAft>
                <a:spcPts val="0"/>
              </a:spcAft>
              <a:buClr>
                <a:schemeClr val="dk1"/>
              </a:buClr>
              <a:buSzPts val="3600"/>
              <a:buFont typeface="Calibri"/>
              <a:buNone/>
            </a:pPr>
            <a:r>
              <a:rPr lang="en" sz="3600"/>
              <a:t>Understanding Coronavirus Responses </a:t>
            </a:r>
            <a:br>
              <a:rPr lang="en" sz="3600"/>
            </a:br>
            <a:r>
              <a:rPr lang="en" sz="3600"/>
              <a:t>in Different Cultures and Systems:</a:t>
            </a:r>
            <a:br>
              <a:rPr lang="en" sz="3600"/>
            </a:br>
            <a:r>
              <a:rPr lang="en" sz="3600"/>
              <a:t> Hopeful Views in China</a:t>
            </a:r>
            <a:endParaRPr/>
          </a:p>
        </p:txBody>
      </p:sp>
      <p:sp>
        <p:nvSpPr>
          <p:cNvPr id="364" name="Google Shape;364;p67"/>
          <p:cNvSpPr txBox="1"/>
          <p:nvPr>
            <p:ph idx="1" type="subTitle"/>
          </p:nvPr>
        </p:nvSpPr>
        <p:spPr>
          <a:xfrm>
            <a:off x="1371600" y="3581400"/>
            <a:ext cx="6400800" cy="2057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888888"/>
              </a:buClr>
              <a:buSzPts val="2200"/>
              <a:buNone/>
            </a:pPr>
            <a:r>
              <a:rPr lang="en" sz="2200"/>
              <a:t>Qingyun Li</a:t>
            </a:r>
            <a:endParaRPr/>
          </a:p>
          <a:p>
            <a:pPr indent="0" lvl="0" marL="0" rtl="0" algn="ctr">
              <a:spcBef>
                <a:spcPts val="300"/>
              </a:spcBef>
              <a:spcAft>
                <a:spcPts val="0"/>
              </a:spcAft>
              <a:buClr>
                <a:srgbClr val="888888"/>
              </a:buClr>
              <a:buSzPts val="2000"/>
              <a:buNone/>
            </a:pPr>
            <a:r>
              <a:t/>
            </a:r>
            <a:endParaRPr sz="2000"/>
          </a:p>
          <a:p>
            <a:pPr indent="0" lvl="0" marL="0" rtl="0" algn="ctr">
              <a:spcBef>
                <a:spcPts val="300"/>
              </a:spcBef>
              <a:spcAft>
                <a:spcPts val="0"/>
              </a:spcAft>
              <a:buClr>
                <a:srgbClr val="888888"/>
              </a:buClr>
              <a:buSzPts val="1800"/>
              <a:buNone/>
            </a:pPr>
            <a:r>
              <a:rPr lang="en" sz="1800"/>
              <a:t>East Asia Voices Initiative Fellow, GW</a:t>
            </a:r>
            <a:endParaRPr/>
          </a:p>
          <a:p>
            <a:pPr indent="0" lvl="0" marL="0" rtl="0" algn="ctr">
              <a:spcBef>
                <a:spcPts val="300"/>
              </a:spcBef>
              <a:spcAft>
                <a:spcPts val="0"/>
              </a:spcAft>
              <a:buClr>
                <a:srgbClr val="888888"/>
              </a:buClr>
              <a:buSzPts val="1800"/>
              <a:buNone/>
            </a:pPr>
            <a:r>
              <a:rPr lang="en" sz="1800"/>
              <a:t>Associate Research Professor, Shanghai Academy of Social Sciences</a:t>
            </a:r>
            <a:endParaRPr/>
          </a:p>
          <a:p>
            <a:pPr indent="0" lvl="0" marL="0" rtl="0" algn="ctr">
              <a:spcBef>
                <a:spcPts val="640"/>
              </a:spcBef>
              <a:spcAft>
                <a:spcPts val="0"/>
              </a:spcAft>
              <a:buClr>
                <a:srgbClr val="888888"/>
              </a:buClr>
              <a:buSzPts val="32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50"/>
          <p:cNvSpPr txBox="1"/>
          <p:nvPr>
            <p:ph type="ctrTitle"/>
          </p:nvPr>
        </p:nvSpPr>
        <p:spPr>
          <a:xfrm>
            <a:off x="0" y="865733"/>
            <a:ext cx="9144000" cy="1418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3600">
                <a:solidFill>
                  <a:srgbClr val="222222"/>
                </a:solidFill>
                <a:highlight>
                  <a:srgbClr val="FFFFFF"/>
                </a:highlight>
                <a:latin typeface="Candara"/>
                <a:ea typeface="Candara"/>
                <a:cs typeface="Candara"/>
                <a:sym typeface="Candara"/>
              </a:rPr>
              <a:t>Global Views of COVID 19</a:t>
            </a:r>
            <a:endParaRPr sz="3600">
              <a:solidFill>
                <a:srgbClr val="222222"/>
              </a:solidFill>
              <a:highlight>
                <a:srgbClr val="FFFFFF"/>
              </a:highlight>
              <a:latin typeface="Candara"/>
              <a:ea typeface="Candara"/>
              <a:cs typeface="Candara"/>
              <a:sym typeface="Candara"/>
            </a:endParaRPr>
          </a:p>
          <a:p>
            <a:pPr indent="0" lvl="0" marL="0" rtl="0" algn="ctr">
              <a:spcBef>
                <a:spcPts val="0"/>
              </a:spcBef>
              <a:spcAft>
                <a:spcPts val="0"/>
              </a:spcAft>
              <a:buClr>
                <a:schemeClr val="dk1"/>
              </a:buClr>
              <a:buSzPts val="1100"/>
              <a:buFont typeface="Arial"/>
              <a:buNone/>
            </a:pPr>
            <a:r>
              <a:rPr lang="en" sz="2400">
                <a:solidFill>
                  <a:srgbClr val="222222"/>
                </a:solidFill>
                <a:highlight>
                  <a:srgbClr val="FFFFFF"/>
                </a:highlight>
                <a:latin typeface="Candara"/>
                <a:ea typeface="Candara"/>
                <a:cs typeface="Candara"/>
                <a:sym typeface="Candara"/>
              </a:rPr>
              <a:t>Responses and Perspectives in China, Taiwan and Italy</a:t>
            </a:r>
            <a:endParaRPr sz="2400">
              <a:latin typeface="Candara"/>
              <a:ea typeface="Candara"/>
              <a:cs typeface="Candara"/>
              <a:sym typeface="Candara"/>
            </a:endParaRPr>
          </a:p>
        </p:txBody>
      </p:sp>
      <p:pic>
        <p:nvPicPr>
          <p:cNvPr id="239" name="Google Shape;239;p50"/>
          <p:cNvPicPr preferRelativeResize="0"/>
          <p:nvPr/>
        </p:nvPicPr>
        <p:blipFill>
          <a:blip r:embed="rId3">
            <a:alphaModFix/>
          </a:blip>
          <a:stretch>
            <a:fillRect/>
          </a:stretch>
        </p:blipFill>
        <p:spPr>
          <a:xfrm>
            <a:off x="7068725" y="5592200"/>
            <a:ext cx="1386091" cy="925200"/>
          </a:xfrm>
          <a:prstGeom prst="rect">
            <a:avLst/>
          </a:prstGeom>
          <a:noFill/>
          <a:ln>
            <a:noFill/>
          </a:ln>
        </p:spPr>
      </p:pic>
      <p:sp>
        <p:nvSpPr>
          <p:cNvPr id="240" name="Google Shape;240;p50"/>
          <p:cNvSpPr txBox="1"/>
          <p:nvPr/>
        </p:nvSpPr>
        <p:spPr>
          <a:xfrm>
            <a:off x="3348700" y="4035500"/>
            <a:ext cx="2818200" cy="602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b="1" sz="1800"/>
          </a:p>
        </p:txBody>
      </p:sp>
      <p:pic>
        <p:nvPicPr>
          <p:cNvPr id="241" name="Google Shape;241;p50"/>
          <p:cNvPicPr preferRelativeResize="0"/>
          <p:nvPr/>
        </p:nvPicPr>
        <p:blipFill>
          <a:blip r:embed="rId4">
            <a:alphaModFix/>
          </a:blip>
          <a:stretch>
            <a:fillRect/>
          </a:stretch>
        </p:blipFill>
        <p:spPr>
          <a:xfrm>
            <a:off x="3416813" y="5787400"/>
            <a:ext cx="2310374" cy="754650"/>
          </a:xfrm>
          <a:prstGeom prst="rect">
            <a:avLst/>
          </a:prstGeom>
          <a:noFill/>
          <a:ln>
            <a:noFill/>
          </a:ln>
        </p:spPr>
      </p:pic>
      <p:pic>
        <p:nvPicPr>
          <p:cNvPr id="242" name="Google Shape;242;p50"/>
          <p:cNvPicPr preferRelativeResize="0"/>
          <p:nvPr/>
        </p:nvPicPr>
        <p:blipFill>
          <a:blip r:embed="rId5">
            <a:alphaModFix/>
          </a:blip>
          <a:stretch>
            <a:fillRect/>
          </a:stretch>
        </p:blipFill>
        <p:spPr>
          <a:xfrm>
            <a:off x="875825" y="5624400"/>
            <a:ext cx="1199451" cy="876902"/>
          </a:xfrm>
          <a:prstGeom prst="rect">
            <a:avLst/>
          </a:prstGeom>
          <a:noFill/>
          <a:ln>
            <a:noFill/>
          </a:ln>
        </p:spPr>
      </p:pic>
      <p:cxnSp>
        <p:nvCxnSpPr>
          <p:cNvPr id="243" name="Google Shape;243;p50"/>
          <p:cNvCxnSpPr/>
          <p:nvPr/>
        </p:nvCxnSpPr>
        <p:spPr>
          <a:xfrm flipH="1" rot="10800000">
            <a:off x="150400" y="5563400"/>
            <a:ext cx="8902500" cy="28800"/>
          </a:xfrm>
          <a:prstGeom prst="straightConnector1">
            <a:avLst/>
          </a:prstGeom>
          <a:noFill/>
          <a:ln cap="flat" cmpd="sng" w="19050">
            <a:solidFill>
              <a:schemeClr val="dk2"/>
            </a:solidFill>
            <a:prstDash val="solid"/>
            <a:round/>
            <a:headEnd len="med" w="med" type="none"/>
            <a:tailEnd len="med" w="med" type="none"/>
          </a:ln>
        </p:spPr>
      </p:cxnSp>
      <p:sp>
        <p:nvSpPr>
          <p:cNvPr id="244" name="Google Shape;244;p50"/>
          <p:cNvSpPr txBox="1"/>
          <p:nvPr/>
        </p:nvSpPr>
        <p:spPr>
          <a:xfrm>
            <a:off x="1895475" y="4979467"/>
            <a:ext cx="6019500" cy="39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t>Official U.S. CDC global map of countries with confirmed COVID-19 cases, as of March 30, 2020. Accessible at: </a:t>
            </a:r>
            <a:r>
              <a:rPr lang="en" sz="1000" u="sng">
                <a:solidFill>
                  <a:schemeClr val="hlink"/>
                </a:solidFill>
                <a:hlinkClick r:id="rId6"/>
              </a:rPr>
              <a:t>https://www.cdc.gov/coronavirus/2019-ncov/cases-updates/world-map.html</a:t>
            </a:r>
            <a:r>
              <a:rPr lang="en" sz="1000"/>
              <a:t> </a:t>
            </a:r>
            <a:endParaRPr sz="1000"/>
          </a:p>
        </p:txBody>
      </p:sp>
      <p:pic>
        <p:nvPicPr>
          <p:cNvPr id="245" name="Google Shape;245;p50"/>
          <p:cNvPicPr preferRelativeResize="0"/>
          <p:nvPr/>
        </p:nvPicPr>
        <p:blipFill>
          <a:blip r:embed="rId7">
            <a:alphaModFix/>
          </a:blip>
          <a:stretch>
            <a:fillRect/>
          </a:stretch>
        </p:blipFill>
        <p:spPr>
          <a:xfrm>
            <a:off x="2403275" y="2105767"/>
            <a:ext cx="4514002" cy="2219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Google Shape;369;p68"/>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lang="en" sz="4000"/>
              <a:t>Overview</a:t>
            </a:r>
            <a:endParaRPr/>
          </a:p>
        </p:txBody>
      </p:sp>
      <p:sp>
        <p:nvSpPr>
          <p:cNvPr id="370" name="Google Shape;370;p68"/>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Font typeface="Noto Sans Symbols"/>
              <a:buChar char="⮚"/>
            </a:pPr>
            <a:r>
              <a:rPr lang="en" sz="2800"/>
              <a:t>What domestic cultural norms in China contributed to the country's response in addressing the novel Coronavirus spread? </a:t>
            </a:r>
            <a:endParaRPr/>
          </a:p>
          <a:p>
            <a:pPr indent="0" lvl="0" marL="0" rtl="0" algn="l">
              <a:spcBef>
                <a:spcPts val="560"/>
              </a:spcBef>
              <a:spcAft>
                <a:spcPts val="0"/>
              </a:spcAft>
              <a:buClr>
                <a:schemeClr val="dk1"/>
              </a:buClr>
              <a:buSzPts val="2800"/>
              <a:buNone/>
            </a:pPr>
            <a:r>
              <a:t/>
            </a:r>
            <a:endParaRPr sz="2800"/>
          </a:p>
          <a:p>
            <a:pPr indent="-342900" lvl="0" marL="342900" rtl="0" algn="l">
              <a:spcBef>
                <a:spcPts val="560"/>
              </a:spcBef>
              <a:spcAft>
                <a:spcPts val="0"/>
              </a:spcAft>
              <a:buClr>
                <a:schemeClr val="dk1"/>
              </a:buClr>
              <a:buSzPts val="2800"/>
              <a:buFont typeface="Noto Sans Symbols"/>
              <a:buChar char="⮚"/>
            </a:pPr>
            <a:r>
              <a:rPr lang="en" sz="2800"/>
              <a:t>What are the negative aspects of Chinese system?</a:t>
            </a:r>
            <a:endParaRPr sz="2800"/>
          </a:p>
          <a:p>
            <a:pPr indent="0" lvl="0" marL="0" rtl="0" algn="l">
              <a:spcBef>
                <a:spcPts val="640"/>
              </a:spcBef>
              <a:spcAft>
                <a:spcPts val="0"/>
              </a:spcAft>
              <a:buClr>
                <a:schemeClr val="dk1"/>
              </a:buClr>
              <a:buSzPts val="3200"/>
              <a:buNone/>
            </a:pPr>
            <a:r>
              <a:t/>
            </a:r>
            <a:endParaRPr/>
          </a:p>
          <a:p>
            <a:pPr indent="0" lvl="0" marL="0" rtl="0" algn="l">
              <a:spcBef>
                <a:spcPts val="640"/>
              </a:spcBef>
              <a:spcAft>
                <a:spcPts val="0"/>
              </a:spcAft>
              <a:buClr>
                <a:schemeClr val="dk1"/>
              </a:buClr>
              <a:buSzPts val="3200"/>
              <a:buNone/>
            </a:pPr>
            <a:r>
              <a:t/>
            </a:r>
            <a:endParaRPr/>
          </a:p>
          <a:p>
            <a:pPr indent="-139700" lvl="0" marL="342900" rtl="0" algn="l">
              <a:spcBef>
                <a:spcPts val="640"/>
              </a:spcBef>
              <a:spcAft>
                <a:spcPts val="1600"/>
              </a:spcAft>
              <a:buClr>
                <a:schemeClr val="dk1"/>
              </a:buClr>
              <a:buSzPts val="32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sp>
        <p:nvSpPr>
          <p:cNvPr id="375" name="Google Shape;375;p69"/>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lang="en" sz="4000"/>
              <a:t>Cultural Norms in China</a:t>
            </a:r>
            <a:endParaRPr sz="4000"/>
          </a:p>
        </p:txBody>
      </p:sp>
      <p:sp>
        <p:nvSpPr>
          <p:cNvPr id="376" name="Google Shape;376;p69"/>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Font typeface="Noto Sans Symbols"/>
              <a:buChar char="⮚"/>
            </a:pPr>
            <a:r>
              <a:rPr lang="en" sz="2800"/>
              <a:t>What domestic cultural norms in China contributed to the country's response in addressing the novel Coronavirus spread?</a:t>
            </a:r>
            <a:endParaRPr/>
          </a:p>
          <a:p>
            <a:pPr indent="-285750" lvl="1" marL="742950" rtl="0" algn="l">
              <a:spcBef>
                <a:spcPts val="1120"/>
              </a:spcBef>
              <a:spcAft>
                <a:spcPts val="0"/>
              </a:spcAft>
              <a:buClr>
                <a:schemeClr val="dk1"/>
              </a:buClr>
              <a:buSzPts val="2600"/>
              <a:buFont typeface="Noto Sans Symbols"/>
              <a:buChar char="⮚"/>
            </a:pPr>
            <a:r>
              <a:rPr b="1" lang="en" sz="2600"/>
              <a:t>Chinese traditional culture</a:t>
            </a:r>
            <a:endParaRPr/>
          </a:p>
          <a:p>
            <a:pPr indent="-285750" lvl="1" marL="742950" rtl="0" algn="l">
              <a:spcBef>
                <a:spcPts val="520"/>
              </a:spcBef>
              <a:spcAft>
                <a:spcPts val="0"/>
              </a:spcAft>
              <a:buClr>
                <a:schemeClr val="dk1"/>
              </a:buClr>
              <a:buSzPts val="2600"/>
              <a:buFont typeface="Noto Sans Symbols"/>
              <a:buChar char="⮚"/>
            </a:pPr>
            <a:r>
              <a:rPr b="1" lang="en" sz="2600"/>
              <a:t>China's social ethical order</a:t>
            </a:r>
            <a:endParaRPr/>
          </a:p>
          <a:p>
            <a:pPr indent="-285750" lvl="1" marL="742950" rtl="0" algn="l">
              <a:spcBef>
                <a:spcPts val="520"/>
              </a:spcBef>
              <a:spcAft>
                <a:spcPts val="0"/>
              </a:spcAft>
              <a:buClr>
                <a:schemeClr val="dk1"/>
              </a:buClr>
              <a:buSzPts val="2600"/>
              <a:buFont typeface="Noto Sans Symbols"/>
              <a:buChar char="⮚"/>
            </a:pPr>
            <a:r>
              <a:rPr b="1" lang="en" sz="2600"/>
              <a:t>The Red culture, Red Gene</a:t>
            </a:r>
            <a:endParaRPr/>
          </a:p>
          <a:p>
            <a:pPr indent="-285750" lvl="1" marL="742950" rtl="0" algn="l">
              <a:spcBef>
                <a:spcPts val="520"/>
              </a:spcBef>
              <a:spcAft>
                <a:spcPts val="0"/>
              </a:spcAft>
              <a:buClr>
                <a:schemeClr val="dk1"/>
              </a:buClr>
              <a:buSzPts val="2600"/>
              <a:buFont typeface="Noto Sans Symbols"/>
              <a:buChar char="⮚"/>
            </a:pPr>
            <a:r>
              <a:rPr b="1" lang="en" sz="2600"/>
              <a:t>Core socialist values </a:t>
            </a:r>
            <a:endParaRPr b="1" sz="2600"/>
          </a:p>
          <a:p>
            <a:pPr indent="0" lvl="1" marL="457200" rtl="0" algn="l">
              <a:spcBef>
                <a:spcPts val="520"/>
              </a:spcBef>
              <a:spcAft>
                <a:spcPts val="1600"/>
              </a:spcAft>
              <a:buClr>
                <a:schemeClr val="dk1"/>
              </a:buClr>
              <a:buSzPts val="2600"/>
              <a:buNone/>
            </a:pPr>
            <a:r>
              <a:t/>
            </a:r>
            <a:endParaRPr b="1" sz="26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70"/>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lang="en" sz="4000"/>
              <a:t>Cultural Norms in China</a:t>
            </a:r>
            <a:endParaRPr sz="4000"/>
          </a:p>
        </p:txBody>
      </p:sp>
      <p:sp>
        <p:nvSpPr>
          <p:cNvPr id="382" name="Google Shape;382;p70"/>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285750" lvl="1" marL="742950" rtl="0" algn="l">
              <a:spcBef>
                <a:spcPts val="0"/>
              </a:spcBef>
              <a:spcAft>
                <a:spcPts val="0"/>
              </a:spcAft>
              <a:buClr>
                <a:schemeClr val="dk1"/>
              </a:buClr>
              <a:buSzPts val="2000"/>
              <a:buFont typeface="Noto Sans Symbols"/>
              <a:buChar char="⮚"/>
            </a:pPr>
            <a:r>
              <a:rPr b="1" lang="en" sz="2000"/>
              <a:t>Chinese traditional culture</a:t>
            </a:r>
            <a:endParaRPr/>
          </a:p>
          <a:p>
            <a:pPr indent="0" lvl="1" marL="457200" rtl="0" algn="l">
              <a:spcBef>
                <a:spcPts val="200"/>
              </a:spcBef>
              <a:spcAft>
                <a:spcPts val="0"/>
              </a:spcAft>
              <a:buClr>
                <a:schemeClr val="dk1"/>
              </a:buClr>
              <a:buSzPts val="1400"/>
              <a:buNone/>
            </a:pPr>
            <a:r>
              <a:rPr lang="en" sz="1400"/>
              <a:t>        Chinese traditional culture with Confucianism as its main context. It advocates the consciousness of every person is responsible for the rise and fall of the world, and emphasizes love and loyalty to the country, emphasizes respect for authority, social stability, and national interests over individualism. </a:t>
            </a:r>
            <a:endParaRPr sz="1400"/>
          </a:p>
          <a:p>
            <a:pPr indent="-285750" lvl="1" marL="742950" rtl="0" algn="l">
              <a:spcBef>
                <a:spcPts val="400"/>
              </a:spcBef>
              <a:spcAft>
                <a:spcPts val="0"/>
              </a:spcAft>
              <a:buClr>
                <a:schemeClr val="dk1"/>
              </a:buClr>
              <a:buSzPts val="2000"/>
              <a:buFont typeface="Noto Sans Symbols"/>
              <a:buChar char="⮚"/>
            </a:pPr>
            <a:r>
              <a:rPr b="1" lang="en" sz="2000"/>
              <a:t>China's social ethical order</a:t>
            </a:r>
            <a:endParaRPr/>
          </a:p>
          <a:p>
            <a:pPr indent="0" lvl="1" marL="457200" rtl="0" algn="l">
              <a:spcBef>
                <a:spcPts val="200"/>
              </a:spcBef>
              <a:spcAft>
                <a:spcPts val="0"/>
              </a:spcAft>
              <a:buClr>
                <a:schemeClr val="dk1"/>
              </a:buClr>
              <a:buSzPts val="1500"/>
              <a:buNone/>
            </a:pPr>
            <a:r>
              <a:rPr b="1" lang="en" sz="1500"/>
              <a:t>      </a:t>
            </a:r>
            <a:r>
              <a:rPr lang="en" sz="1400"/>
              <a:t>Chinese society has a profound belief that everyone is a family and the entire society is a big family. The sense of national identity and cohesion makes Chinese people willing to live and die together, share difficulties, and fight against the Coronavirus together. </a:t>
            </a:r>
            <a:endParaRPr sz="1400"/>
          </a:p>
          <a:p>
            <a:pPr indent="-285750" lvl="1" marL="742950" rtl="0" algn="l">
              <a:spcBef>
                <a:spcPts val="400"/>
              </a:spcBef>
              <a:spcAft>
                <a:spcPts val="0"/>
              </a:spcAft>
              <a:buClr>
                <a:schemeClr val="dk1"/>
              </a:buClr>
              <a:buSzPts val="2000"/>
              <a:buFont typeface="Noto Sans Symbols"/>
              <a:buChar char="⮚"/>
            </a:pPr>
            <a:r>
              <a:rPr b="1" lang="en" sz="2000"/>
              <a:t>The Red Culture, Red Gene</a:t>
            </a:r>
            <a:endParaRPr/>
          </a:p>
          <a:p>
            <a:pPr indent="0" lvl="1" marL="457200" rtl="0" algn="l">
              <a:spcBef>
                <a:spcPts val="200"/>
              </a:spcBef>
              <a:spcAft>
                <a:spcPts val="0"/>
              </a:spcAft>
              <a:buClr>
                <a:schemeClr val="dk1"/>
              </a:buClr>
              <a:buSzPts val="1400"/>
              <a:buNone/>
            </a:pPr>
            <a:r>
              <a:rPr lang="en" sz="1400"/>
              <a:t>       The red culture was formed during the Chinese revolution. It advocates  the confidence of overcoming difficulties, the heroic spirit of winning the wars, the sacrificial spirit , and the concept of military iron discipline, etc. It built the modern Chinese spirit, values and power.</a:t>
            </a:r>
            <a:endParaRPr/>
          </a:p>
          <a:p>
            <a:pPr indent="-285750" lvl="1" marL="742950" rtl="0" algn="l">
              <a:spcBef>
                <a:spcPts val="400"/>
              </a:spcBef>
              <a:spcAft>
                <a:spcPts val="0"/>
              </a:spcAft>
              <a:buClr>
                <a:schemeClr val="dk1"/>
              </a:buClr>
              <a:buSzPts val="2000"/>
              <a:buFont typeface="Noto Sans Symbols"/>
              <a:buChar char="⮚"/>
            </a:pPr>
            <a:r>
              <a:rPr b="1" lang="en" sz="2000"/>
              <a:t>Core socialist values </a:t>
            </a:r>
            <a:endParaRPr b="1" sz="2000"/>
          </a:p>
          <a:p>
            <a:pPr indent="0" lvl="1" marL="457200" rtl="0" algn="l">
              <a:spcBef>
                <a:spcPts val="200"/>
              </a:spcBef>
              <a:spcAft>
                <a:spcPts val="1600"/>
              </a:spcAft>
              <a:buClr>
                <a:schemeClr val="dk1"/>
              </a:buClr>
              <a:buSzPts val="1400"/>
              <a:buNone/>
            </a:pPr>
            <a:r>
              <a:rPr lang="en" sz="1400"/>
              <a:t>        Chinese society is now a society led by socialist core values, which are the mainstream values of the present day Chinese society and people. Guided by the core socialist values, Chinese people have faith, the country has strength and the nation has hope.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71"/>
          <p:cNvSpPr txBox="1"/>
          <p:nvPr>
            <p:ph type="title"/>
          </p:nvPr>
        </p:nvSpPr>
        <p:spPr>
          <a:xfrm>
            <a:off x="457200" y="381000"/>
            <a:ext cx="8229600" cy="1143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959"/>
              <a:buFont typeface="Calibri"/>
              <a:buNone/>
            </a:pPr>
            <a:br>
              <a:rPr lang="en" sz="3959"/>
            </a:br>
            <a:r>
              <a:rPr lang="en" sz="3600"/>
              <a:t>The negative aspects of Chinese system</a:t>
            </a:r>
            <a:br>
              <a:rPr lang="en" sz="3959"/>
            </a:br>
            <a:endParaRPr sz="3959"/>
          </a:p>
        </p:txBody>
      </p:sp>
      <p:sp>
        <p:nvSpPr>
          <p:cNvPr id="388" name="Google Shape;388;p71"/>
          <p:cNvSpPr txBox="1"/>
          <p:nvPr>
            <p:ph idx="1" type="body"/>
          </p:nvPr>
        </p:nvSpPr>
        <p:spPr>
          <a:xfrm>
            <a:off x="457200" y="1981200"/>
            <a:ext cx="82296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Font typeface="Noto Sans Symbols"/>
              <a:buChar char="⮚"/>
            </a:pPr>
            <a:r>
              <a:rPr lang="en" sz="2800"/>
              <a:t>What are the negative aspect of Chinese system?</a:t>
            </a:r>
            <a:endParaRPr/>
          </a:p>
          <a:p>
            <a:pPr indent="-285750" lvl="1" marL="742950" rtl="0" algn="l">
              <a:spcBef>
                <a:spcPts val="1120"/>
              </a:spcBef>
              <a:spcAft>
                <a:spcPts val="0"/>
              </a:spcAft>
              <a:buClr>
                <a:schemeClr val="dk1"/>
              </a:buClr>
              <a:buSzPts val="2600"/>
              <a:buFont typeface="Noto Sans Symbols"/>
              <a:buChar char="⮚"/>
            </a:pPr>
            <a:r>
              <a:rPr b="1" lang="en" sz="2600"/>
              <a:t>Bureaucracy</a:t>
            </a:r>
            <a:endParaRPr/>
          </a:p>
          <a:p>
            <a:pPr indent="-285750" lvl="1" marL="742950" rtl="0" algn="l">
              <a:spcBef>
                <a:spcPts val="520"/>
              </a:spcBef>
              <a:spcAft>
                <a:spcPts val="1600"/>
              </a:spcAft>
              <a:buClr>
                <a:schemeClr val="dk1"/>
              </a:buClr>
              <a:buSzPts val="2600"/>
              <a:buFont typeface="Noto Sans Symbols"/>
              <a:buChar char="⮚"/>
            </a:pPr>
            <a:r>
              <a:rPr b="1" lang="en" sz="2600"/>
              <a:t>Viruses have no borders </a:t>
            </a:r>
            <a:endParaRPr b="1" sz="26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72"/>
          <p:cNvSpPr txBox="1"/>
          <p:nvPr>
            <p:ph type="title"/>
          </p:nvPr>
        </p:nvSpPr>
        <p:spPr>
          <a:xfrm>
            <a:off x="457200" y="274638"/>
            <a:ext cx="8229600" cy="1143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Calibri"/>
              <a:buNone/>
            </a:pPr>
            <a:r>
              <a:rPr lang="en" sz="4000"/>
              <a:t>Conclusion</a:t>
            </a:r>
            <a:endParaRPr sz="4000"/>
          </a:p>
        </p:txBody>
      </p:sp>
      <p:sp>
        <p:nvSpPr>
          <p:cNvPr id="394" name="Google Shape;394;p72"/>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0"/>
              </a:spcBef>
              <a:spcAft>
                <a:spcPts val="0"/>
              </a:spcAft>
              <a:buClr>
                <a:schemeClr val="dk1"/>
              </a:buClr>
              <a:buSzPts val="2800"/>
              <a:buChar char="●"/>
            </a:pPr>
            <a:r>
              <a:rPr lang="en" sz="2800"/>
              <a:t>Only cooperation can defeat the virus.</a:t>
            </a:r>
            <a:endParaRPr/>
          </a:p>
          <a:p>
            <a:pPr indent="-342900" lvl="0" marL="342900" rtl="0" algn="l">
              <a:spcBef>
                <a:spcPts val="560"/>
              </a:spcBef>
              <a:spcAft>
                <a:spcPts val="0"/>
              </a:spcAft>
              <a:buClr>
                <a:schemeClr val="dk1"/>
              </a:buClr>
              <a:buSzPts val="2800"/>
              <a:buChar char="●"/>
            </a:pPr>
            <a:r>
              <a:rPr lang="en" sz="2800"/>
              <a:t>China will assume the responsibilities of a great power and help others.</a:t>
            </a:r>
            <a:endParaRPr/>
          </a:p>
          <a:p>
            <a:pPr indent="-165100" lvl="0" marL="342900" rtl="0" algn="l">
              <a:spcBef>
                <a:spcPts val="560"/>
              </a:spcBef>
              <a:spcAft>
                <a:spcPts val="0"/>
              </a:spcAft>
              <a:buClr>
                <a:schemeClr val="dk1"/>
              </a:buClr>
              <a:buSzPts val="2800"/>
              <a:buNone/>
            </a:pPr>
            <a:r>
              <a:t/>
            </a:r>
            <a:endParaRPr sz="2800"/>
          </a:p>
          <a:p>
            <a:pPr indent="0" lvl="0" marL="0" rtl="0" algn="l">
              <a:spcBef>
                <a:spcPts val="640"/>
              </a:spcBef>
              <a:spcAft>
                <a:spcPts val="0"/>
              </a:spcAft>
              <a:buClr>
                <a:schemeClr val="dk1"/>
              </a:buClr>
              <a:buSzPts val="3200"/>
              <a:buNone/>
            </a:pPr>
            <a:r>
              <a:t/>
            </a:r>
            <a:endParaRPr/>
          </a:p>
          <a:p>
            <a:pPr indent="-139700" lvl="0" marL="342900" rtl="0" algn="l">
              <a:spcBef>
                <a:spcPts val="640"/>
              </a:spcBef>
              <a:spcAft>
                <a:spcPts val="1600"/>
              </a:spcAft>
              <a:buClr>
                <a:schemeClr val="dk1"/>
              </a:buClr>
              <a:buSzPts val="32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73"/>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000"/>
              <a:buNone/>
            </a:pPr>
            <a:r>
              <a:rPr lang="en" sz="4000"/>
              <a:t>                          </a:t>
            </a:r>
            <a:endParaRPr/>
          </a:p>
          <a:p>
            <a:pPr indent="0" lvl="0" marL="0" rtl="0" algn="l">
              <a:spcBef>
                <a:spcPts val="800"/>
              </a:spcBef>
              <a:spcAft>
                <a:spcPts val="1600"/>
              </a:spcAft>
              <a:buClr>
                <a:schemeClr val="dk1"/>
              </a:buClr>
              <a:buSzPts val="4000"/>
              <a:buNone/>
            </a:pPr>
            <a:r>
              <a:rPr lang="en" sz="4000"/>
              <a:t>                          Thank you</a:t>
            </a:r>
            <a:endParaRPr sz="4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74"/>
          <p:cNvSpPr txBox="1"/>
          <p:nvPr>
            <p:ph type="title"/>
          </p:nvPr>
        </p:nvSpPr>
        <p:spPr>
          <a:xfrm>
            <a:off x="311700" y="260767"/>
            <a:ext cx="8520600" cy="1249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1C4587"/>
                </a:solidFill>
              </a:rPr>
              <a:t>Resolute Island in Turbulent Times:</a:t>
            </a:r>
            <a:endParaRPr sz="1600">
              <a:solidFill>
                <a:srgbClr val="1C4587"/>
              </a:solidFill>
            </a:endParaRPr>
          </a:p>
          <a:p>
            <a:pPr indent="0" lvl="0" marL="0" rtl="0" algn="ctr">
              <a:lnSpc>
                <a:spcPct val="115000"/>
              </a:lnSpc>
              <a:spcBef>
                <a:spcPts val="0"/>
              </a:spcBef>
              <a:spcAft>
                <a:spcPts val="0"/>
              </a:spcAft>
              <a:buNone/>
            </a:pPr>
            <a:r>
              <a:rPr i="1" lang="en" sz="1600">
                <a:solidFill>
                  <a:srgbClr val="1C4587"/>
                </a:solidFill>
              </a:rPr>
              <a:t>How Taiwan is Responding to the Novel Coronavirus Pandemic</a:t>
            </a:r>
            <a:endParaRPr i="1" sz="1600">
              <a:solidFill>
                <a:srgbClr val="1C4587"/>
              </a:solidFill>
            </a:endParaRPr>
          </a:p>
          <a:p>
            <a:pPr indent="0" lvl="0" marL="0" rtl="0" algn="ctr">
              <a:lnSpc>
                <a:spcPct val="115000"/>
              </a:lnSpc>
              <a:spcBef>
                <a:spcPts val="0"/>
              </a:spcBef>
              <a:spcAft>
                <a:spcPts val="0"/>
              </a:spcAft>
              <a:buNone/>
            </a:pPr>
            <a:r>
              <a:rPr lang="en" sz="1600">
                <a:solidFill>
                  <a:srgbClr val="1C4587"/>
                </a:solidFill>
              </a:rPr>
              <a:t>presented by Dr. Eve Chiu</a:t>
            </a:r>
            <a:endParaRPr/>
          </a:p>
        </p:txBody>
      </p:sp>
      <p:sp>
        <p:nvSpPr>
          <p:cNvPr id="405" name="Google Shape;405;p74"/>
          <p:cNvSpPr txBox="1"/>
          <p:nvPr>
            <p:ph idx="1" type="body"/>
          </p:nvPr>
        </p:nvSpPr>
        <p:spPr>
          <a:xfrm>
            <a:off x="4523850" y="2051000"/>
            <a:ext cx="3897900" cy="3572700"/>
          </a:xfrm>
          <a:prstGeom prst="rect">
            <a:avLst/>
          </a:prstGeom>
          <a:solidFill>
            <a:srgbClr val="FFFFFF"/>
          </a:solidFill>
        </p:spPr>
        <p:txBody>
          <a:bodyPr anchorCtr="0" anchor="t" bIns="91425" lIns="91425" spcFirstLastPara="1" rIns="91425" wrap="square" tIns="91425">
            <a:noAutofit/>
          </a:bodyPr>
          <a:lstStyle/>
          <a:p>
            <a:pPr indent="0" lvl="0" marL="0" rtl="0" algn="just">
              <a:spcBef>
                <a:spcPts val="0"/>
              </a:spcBef>
              <a:spcAft>
                <a:spcPts val="0"/>
              </a:spcAft>
              <a:buNone/>
            </a:pPr>
            <a:r>
              <a:rPr b="1" lang="en" sz="1200">
                <a:solidFill>
                  <a:srgbClr val="000000"/>
                </a:solidFill>
              </a:rPr>
              <a:t>Dr. Eve Chiu</a:t>
            </a:r>
            <a:r>
              <a:rPr lang="en" sz="1200">
                <a:solidFill>
                  <a:srgbClr val="000000"/>
                </a:solidFill>
              </a:rPr>
              <a:t> is a Fulbright grantee and CEO of The Foundation for Excellent Journalism Award in Taiwan, which awards prizes to outstanding journalists annually for improving the quality of news media in Taiwan. Dr. Chiu served as an award-winning journalist for more than 10 years, and has published more than a dozen formal research papers on media, communication, and freedom of speech. Dr. Chiu also a board member of PTS (Public Television Service) of Taiwan, and is a regular consultant for the National Communication Commission (NCC) as well as the Ministry of Culture.</a:t>
            </a:r>
            <a:endParaRPr>
              <a:solidFill>
                <a:srgbClr val="1C4587"/>
              </a:solidFill>
            </a:endParaRPr>
          </a:p>
        </p:txBody>
      </p:sp>
      <p:sp>
        <p:nvSpPr>
          <p:cNvPr id="406" name="Google Shape;406;p74"/>
          <p:cNvSpPr txBox="1"/>
          <p:nvPr/>
        </p:nvSpPr>
        <p:spPr>
          <a:xfrm>
            <a:off x="5322625" y="5875333"/>
            <a:ext cx="18141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407" name="Google Shape;407;p74"/>
          <p:cNvPicPr preferRelativeResize="0"/>
          <p:nvPr/>
        </p:nvPicPr>
        <p:blipFill>
          <a:blip r:embed="rId3">
            <a:alphaModFix/>
          </a:blip>
          <a:stretch>
            <a:fillRect/>
          </a:stretch>
        </p:blipFill>
        <p:spPr>
          <a:xfrm>
            <a:off x="875825" y="5875333"/>
            <a:ext cx="942016" cy="688700"/>
          </a:xfrm>
          <a:prstGeom prst="rect">
            <a:avLst/>
          </a:prstGeom>
          <a:noFill/>
          <a:ln>
            <a:noFill/>
          </a:ln>
        </p:spPr>
      </p:pic>
      <p:pic>
        <p:nvPicPr>
          <p:cNvPr id="408" name="Google Shape;408;p74"/>
          <p:cNvPicPr preferRelativeResize="0"/>
          <p:nvPr/>
        </p:nvPicPr>
        <p:blipFill>
          <a:blip r:embed="rId4">
            <a:alphaModFix/>
          </a:blip>
          <a:stretch>
            <a:fillRect/>
          </a:stretch>
        </p:blipFill>
        <p:spPr>
          <a:xfrm>
            <a:off x="3416823" y="5976448"/>
            <a:ext cx="1876275" cy="612864"/>
          </a:xfrm>
          <a:prstGeom prst="rect">
            <a:avLst/>
          </a:prstGeom>
          <a:noFill/>
          <a:ln>
            <a:noFill/>
          </a:ln>
        </p:spPr>
      </p:pic>
      <p:pic>
        <p:nvPicPr>
          <p:cNvPr id="409" name="Google Shape;409;p74"/>
          <p:cNvPicPr preferRelativeResize="0"/>
          <p:nvPr/>
        </p:nvPicPr>
        <p:blipFill>
          <a:blip r:embed="rId5">
            <a:alphaModFix/>
          </a:blip>
          <a:stretch>
            <a:fillRect/>
          </a:stretch>
        </p:blipFill>
        <p:spPr>
          <a:xfrm>
            <a:off x="7068725" y="5875333"/>
            <a:ext cx="1067965" cy="712850"/>
          </a:xfrm>
          <a:prstGeom prst="rect">
            <a:avLst/>
          </a:prstGeom>
          <a:noFill/>
          <a:ln>
            <a:noFill/>
          </a:ln>
        </p:spPr>
      </p:pic>
      <p:pic>
        <p:nvPicPr>
          <p:cNvPr id="410" name="Google Shape;410;p74"/>
          <p:cNvPicPr preferRelativeResize="0"/>
          <p:nvPr/>
        </p:nvPicPr>
        <p:blipFill>
          <a:blip r:embed="rId6">
            <a:alphaModFix/>
          </a:blip>
          <a:stretch>
            <a:fillRect/>
          </a:stretch>
        </p:blipFill>
        <p:spPr>
          <a:xfrm>
            <a:off x="1638299" y="1678117"/>
            <a:ext cx="2041675" cy="26263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4" name="Shape 414"/>
        <p:cNvGrpSpPr/>
        <p:nvPr/>
      </p:nvGrpSpPr>
      <p:grpSpPr>
        <a:xfrm>
          <a:off x="0" y="0"/>
          <a:ext cx="0" cy="0"/>
          <a:chOff x="0" y="0"/>
          <a:chExt cx="0" cy="0"/>
        </a:xfrm>
      </p:grpSpPr>
      <p:sp>
        <p:nvSpPr>
          <p:cNvPr id="415" name="Google Shape;415;p75"/>
          <p:cNvSpPr txBox="1"/>
          <p:nvPr>
            <p:ph idx="4294967295" type="subTitle"/>
          </p:nvPr>
        </p:nvSpPr>
        <p:spPr>
          <a:xfrm>
            <a:off x="892969" y="5128152"/>
            <a:ext cx="7358100" cy="1269000"/>
          </a:xfrm>
          <a:prstGeom prst="rect">
            <a:avLst/>
          </a:prstGeom>
          <a:noFill/>
          <a:ln>
            <a:noFill/>
          </a:ln>
        </p:spPr>
        <p:txBody>
          <a:bodyPr anchorCtr="0" anchor="t" bIns="35725" lIns="35725" spcFirstLastPara="1" rIns="35725" wrap="square" tIns="35725">
            <a:noAutofit/>
          </a:bodyPr>
          <a:lstStyle/>
          <a:p>
            <a:pPr indent="0" lvl="0" marL="0" marR="0" rtl="0" algn="ctr">
              <a:lnSpc>
                <a:spcPct val="829787"/>
              </a:lnSpc>
              <a:spcBef>
                <a:spcPts val="0"/>
              </a:spcBef>
              <a:spcAft>
                <a:spcPts val="0"/>
              </a:spcAft>
              <a:buClr>
                <a:srgbClr val="222222"/>
              </a:buClr>
              <a:buSzPts val="300"/>
              <a:buFont typeface="Helvetica Neue"/>
              <a:buNone/>
            </a:pPr>
            <a:r>
              <a:rPr b="0" i="0" lang="en" sz="300" u="none" cap="none" strike="noStrike">
                <a:solidFill>
                  <a:srgbClr val="222222"/>
                </a:solidFill>
                <a:latin typeface="Helvetica Neue"/>
                <a:ea typeface="Helvetica Neue"/>
                <a:cs typeface="Helvetica Neue"/>
                <a:sym typeface="Helvetica Neue"/>
              </a:rPr>
              <a:t>3/30 2020</a:t>
            </a:r>
            <a:endParaRPr/>
          </a:p>
          <a:p>
            <a:pPr indent="0" lvl="0" marL="0" marR="0" rtl="0" algn="ctr">
              <a:lnSpc>
                <a:spcPct val="421621"/>
              </a:lnSpc>
              <a:spcBef>
                <a:spcPts val="0"/>
              </a:spcBef>
              <a:spcAft>
                <a:spcPts val="0"/>
              </a:spcAft>
              <a:buClr>
                <a:srgbClr val="222222"/>
              </a:buClr>
              <a:buSzPts val="700"/>
              <a:buFont typeface="Helvetica Neue"/>
              <a:buNone/>
            </a:pPr>
            <a:r>
              <a:t/>
            </a:r>
            <a:endParaRPr b="0" i="0" sz="700" u="none" cap="none" strike="noStrike">
              <a:solidFill>
                <a:srgbClr val="000000"/>
              </a:solidFill>
              <a:latin typeface="Helvetica Neue"/>
              <a:ea typeface="Helvetica Neue"/>
              <a:cs typeface="Helvetica Neue"/>
              <a:sym typeface="Helvetica Neue"/>
            </a:endParaRPr>
          </a:p>
          <a:p>
            <a:pPr indent="0" lvl="0" marL="0" marR="0" rtl="0" algn="ctr">
              <a:lnSpc>
                <a:spcPct val="829787"/>
              </a:lnSpc>
              <a:spcBef>
                <a:spcPts val="0"/>
              </a:spcBef>
              <a:spcAft>
                <a:spcPts val="0"/>
              </a:spcAft>
              <a:buClr>
                <a:srgbClr val="222222"/>
              </a:buClr>
              <a:buSzPts val="300"/>
              <a:buFont typeface="Helvetica Neue"/>
              <a:buNone/>
            </a:pPr>
            <a:r>
              <a:rPr b="0" i="0" lang="en" sz="300" u="none" cap="none" strike="noStrike">
                <a:solidFill>
                  <a:srgbClr val="222222"/>
                </a:solidFill>
                <a:latin typeface="Helvetica Neue"/>
                <a:ea typeface="Helvetica Neue"/>
                <a:cs typeface="Helvetica Neue"/>
                <a:sym typeface="Helvetica Neue"/>
              </a:rPr>
              <a:t>Dr. EVE CHIU</a:t>
            </a:r>
            <a:endParaRPr/>
          </a:p>
          <a:p>
            <a:pPr indent="0" lvl="0" marL="0" marR="0" rtl="0" algn="ctr">
              <a:lnSpc>
                <a:spcPct val="421621"/>
              </a:lnSpc>
              <a:spcBef>
                <a:spcPts val="0"/>
              </a:spcBef>
              <a:spcAft>
                <a:spcPts val="0"/>
              </a:spcAft>
              <a:buClr>
                <a:srgbClr val="222222"/>
              </a:buClr>
              <a:buSzPts val="700"/>
              <a:buFont typeface="Helvetica Neue"/>
              <a:buNone/>
            </a:pPr>
            <a:r>
              <a:t/>
            </a:r>
            <a:endParaRPr b="0" i="0" sz="700" u="none" cap="none" strike="noStrike">
              <a:solidFill>
                <a:srgbClr val="000000"/>
              </a:solidFill>
              <a:latin typeface="Helvetica Neue"/>
              <a:ea typeface="Helvetica Neue"/>
              <a:cs typeface="Helvetica Neue"/>
              <a:sym typeface="Helvetica Neue"/>
            </a:endParaRPr>
          </a:p>
          <a:p>
            <a:pPr indent="0" lvl="0" marL="0" marR="0" rtl="0" algn="ctr">
              <a:lnSpc>
                <a:spcPct val="829787"/>
              </a:lnSpc>
              <a:spcBef>
                <a:spcPts val="0"/>
              </a:spcBef>
              <a:spcAft>
                <a:spcPts val="0"/>
              </a:spcAft>
              <a:buClr>
                <a:srgbClr val="222222"/>
              </a:buClr>
              <a:buSzPts val="300"/>
              <a:buFont typeface="Helvetica Neue"/>
              <a:buNone/>
            </a:pPr>
            <a:r>
              <a:rPr b="0" i="0" lang="en" sz="300" u="none" cap="none" strike="noStrike">
                <a:solidFill>
                  <a:srgbClr val="222222"/>
                </a:solidFill>
                <a:latin typeface="Helvetica Neue"/>
                <a:ea typeface="Helvetica Neue"/>
                <a:cs typeface="Helvetica Neue"/>
                <a:sym typeface="Helvetica Neue"/>
              </a:rPr>
              <a:t>Visiting Scholar, East Asia Voices Initiative Fellow of GWU</a:t>
            </a:r>
            <a:endParaRPr/>
          </a:p>
          <a:p>
            <a:pPr indent="0" lvl="0" marL="0" marR="0" rtl="0" algn="ctr">
              <a:lnSpc>
                <a:spcPct val="829787"/>
              </a:lnSpc>
              <a:spcBef>
                <a:spcPts val="0"/>
              </a:spcBef>
              <a:spcAft>
                <a:spcPts val="0"/>
              </a:spcAft>
              <a:buClr>
                <a:srgbClr val="222222"/>
              </a:buClr>
              <a:buSzPts val="300"/>
              <a:buFont typeface="Helvetica Neue"/>
              <a:buNone/>
            </a:pPr>
            <a:r>
              <a:rPr b="0" i="0" lang="en" sz="300" u="none" cap="none" strike="noStrike">
                <a:solidFill>
                  <a:srgbClr val="222222"/>
                </a:solidFill>
                <a:latin typeface="Helvetica Neue"/>
                <a:ea typeface="Helvetica Neue"/>
                <a:cs typeface="Helvetica Neue"/>
                <a:sym typeface="Helvetica Neue"/>
              </a:rPr>
              <a:t>CEO, The Foundation for Excellent Journalism Award, Taiwan</a:t>
            </a:r>
            <a:endParaRPr/>
          </a:p>
        </p:txBody>
      </p:sp>
      <p:sp>
        <p:nvSpPr>
          <p:cNvPr id="416" name="Google Shape;416;p75"/>
          <p:cNvSpPr txBox="1"/>
          <p:nvPr/>
        </p:nvSpPr>
        <p:spPr>
          <a:xfrm>
            <a:off x="599496" y="2248407"/>
            <a:ext cx="7944900" cy="1075500"/>
          </a:xfrm>
          <a:prstGeom prst="rect">
            <a:avLst/>
          </a:prstGeom>
          <a:noFill/>
          <a:ln>
            <a:noFill/>
          </a:ln>
        </p:spPr>
        <p:txBody>
          <a:bodyPr anchorCtr="0" anchor="ctr" bIns="35725" lIns="35725" spcFirstLastPara="1" rIns="35725" wrap="square" tIns="35725">
            <a:noAutofit/>
          </a:bodyPr>
          <a:lstStyle/>
          <a:p>
            <a:pPr indent="0" lvl="0" marL="0" marR="0" rtl="0" algn="ctr">
              <a:lnSpc>
                <a:spcPct val="162500"/>
              </a:lnSpc>
              <a:spcBef>
                <a:spcPts val="0"/>
              </a:spcBef>
              <a:spcAft>
                <a:spcPts val="0"/>
              </a:spcAft>
              <a:buClr>
                <a:srgbClr val="000000"/>
              </a:buClr>
              <a:buSzPts val="2800"/>
              <a:buFont typeface="Helvetica Neue"/>
              <a:buNone/>
            </a:pPr>
            <a:r>
              <a:rPr b="1" i="0" lang="en" sz="2800" u="none" cap="none" strike="noStrike">
                <a:solidFill>
                  <a:srgbClr val="000000"/>
                </a:solidFill>
                <a:latin typeface="Helvetica Neue"/>
                <a:ea typeface="Helvetica Neue"/>
                <a:cs typeface="Helvetica Neue"/>
                <a:sym typeface="Helvetica Neue"/>
              </a:rPr>
              <a:t>Resolute Island in Turbulent Times: </a:t>
            </a:r>
            <a:endParaRPr sz="1000"/>
          </a:p>
          <a:p>
            <a:pPr indent="0" lvl="0" marL="0" marR="0" rtl="0" algn="ctr">
              <a:lnSpc>
                <a:spcPct val="175862"/>
              </a:lnSpc>
              <a:spcBef>
                <a:spcPts val="0"/>
              </a:spcBef>
              <a:spcAft>
                <a:spcPts val="0"/>
              </a:spcAft>
              <a:buClr>
                <a:srgbClr val="000000"/>
              </a:buClr>
              <a:buSzPts val="2000"/>
              <a:buFont typeface="Helvetica Neue"/>
              <a:buNone/>
            </a:pPr>
            <a:r>
              <a:rPr b="1" i="0" lang="en" sz="2000" u="none" cap="none" strike="noStrike">
                <a:solidFill>
                  <a:srgbClr val="000000"/>
                </a:solidFill>
                <a:latin typeface="Helvetica Neue"/>
                <a:ea typeface="Helvetica Neue"/>
                <a:cs typeface="Helvetica Neue"/>
                <a:sym typeface="Helvetica Neue"/>
              </a:rPr>
              <a:t>How Taiwan is Responding to the Novel Coronavirus Pandemic</a:t>
            </a:r>
            <a:endParaRPr sz="1000"/>
          </a:p>
        </p:txBody>
      </p:sp>
      <p:sp>
        <p:nvSpPr>
          <p:cNvPr id="417" name="Google Shape;417;p75"/>
          <p:cNvSpPr txBox="1"/>
          <p:nvPr/>
        </p:nvSpPr>
        <p:spPr>
          <a:xfrm>
            <a:off x="1438631" y="3659034"/>
            <a:ext cx="6266700" cy="700800"/>
          </a:xfrm>
          <a:prstGeom prst="rect">
            <a:avLst/>
          </a:prstGeom>
          <a:noFill/>
          <a:ln>
            <a:noFill/>
          </a:ln>
        </p:spPr>
        <p:txBody>
          <a:bodyPr anchorCtr="0" anchor="ctr" bIns="35725" lIns="35725" spcFirstLastPara="1" rIns="35725" wrap="square" tIns="35725">
            <a:noAutofit/>
          </a:bodyPr>
          <a:lstStyle/>
          <a:p>
            <a:pPr indent="0" lvl="0" marL="0" marR="0" rtl="0" algn="ctr">
              <a:lnSpc>
                <a:spcPct val="205555"/>
              </a:lnSpc>
              <a:spcBef>
                <a:spcPts val="0"/>
              </a:spcBef>
              <a:spcAft>
                <a:spcPts val="0"/>
              </a:spcAft>
              <a:buClr>
                <a:srgbClr val="232333"/>
              </a:buClr>
              <a:buSzPts val="1300"/>
              <a:buFont typeface="Helvetica Neue"/>
              <a:buNone/>
            </a:pPr>
            <a:r>
              <a:rPr b="1" i="0" lang="en" sz="1300" u="none" cap="none" strike="noStrike">
                <a:solidFill>
                  <a:srgbClr val="232333"/>
                </a:solidFill>
                <a:latin typeface="Helvetica Neue"/>
                <a:ea typeface="Helvetica Neue"/>
                <a:cs typeface="Helvetica Neue"/>
                <a:sym typeface="Helvetica Neue"/>
              </a:rPr>
              <a:t>Global Views on COVID 19: Responses and Perspectives in China, Taiwan &amp; Italy</a:t>
            </a:r>
            <a:endParaRPr sz="1000"/>
          </a:p>
          <a:p>
            <a:pPr indent="0" lvl="0" marL="0" marR="0" rtl="0" algn="ctr">
              <a:lnSpc>
                <a:spcPct val="205555"/>
              </a:lnSpc>
              <a:spcBef>
                <a:spcPts val="0"/>
              </a:spcBef>
              <a:spcAft>
                <a:spcPts val="0"/>
              </a:spcAft>
              <a:buClr>
                <a:srgbClr val="232333"/>
              </a:buClr>
              <a:buSzPts val="1300"/>
              <a:buFont typeface="Helvetica Neue"/>
              <a:buNone/>
            </a:pPr>
            <a:r>
              <a:rPr b="1" i="0" lang="en" sz="1300" u="none" cap="none" strike="noStrike">
                <a:solidFill>
                  <a:srgbClr val="232333"/>
                </a:solidFill>
                <a:latin typeface="Helvetica Neue"/>
                <a:ea typeface="Helvetica Neue"/>
                <a:cs typeface="Helvetica Neue"/>
                <a:sym typeface="Helvetica Neue"/>
              </a:rPr>
              <a:t>A Webinar Series</a:t>
            </a:r>
            <a:endParaRPr b="1" i="0" sz="17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76"/>
          <p:cNvSpPr txBox="1"/>
          <p:nvPr>
            <p:ph type="title"/>
          </p:nvPr>
        </p:nvSpPr>
        <p:spPr>
          <a:xfrm>
            <a:off x="179419" y="491621"/>
            <a:ext cx="8785200" cy="6197700"/>
          </a:xfrm>
          <a:prstGeom prst="rect">
            <a:avLst/>
          </a:prstGeom>
          <a:noFill/>
          <a:ln>
            <a:noFill/>
          </a:ln>
        </p:spPr>
        <p:txBody>
          <a:bodyPr anchorCtr="0" anchor="ctr" bIns="142875" lIns="142875" spcFirstLastPara="1" rIns="142875" wrap="square" tIns="142875">
            <a:noAutofit/>
          </a:bodyPr>
          <a:lstStyle/>
          <a:p>
            <a:pPr indent="0" lvl="0" marL="0" rtl="0" algn="l">
              <a:lnSpc>
                <a:spcPct val="100000"/>
              </a:lnSpc>
              <a:spcBef>
                <a:spcPts val="0"/>
              </a:spcBef>
              <a:spcAft>
                <a:spcPts val="0"/>
              </a:spcAft>
              <a:buClr>
                <a:srgbClr val="000000"/>
              </a:buClr>
              <a:buSzPts val="5600"/>
              <a:buFont typeface="Helvetica Neue"/>
              <a:buNone/>
            </a:pPr>
            <a:r>
              <a:t/>
            </a:r>
            <a:endParaRPr/>
          </a:p>
          <a:p>
            <a:pPr indent="0" lvl="0" marL="0" rtl="0" algn="l">
              <a:lnSpc>
                <a:spcPct val="100000"/>
              </a:lnSpc>
              <a:spcBef>
                <a:spcPts val="3000"/>
              </a:spcBef>
              <a:spcAft>
                <a:spcPts val="0"/>
              </a:spcAft>
              <a:buClr>
                <a:srgbClr val="000000"/>
              </a:buClr>
              <a:buSzPts val="5600"/>
              <a:buFont typeface="Helvetica Neue"/>
              <a:buNone/>
            </a:pPr>
            <a:r>
              <a:t/>
            </a:r>
            <a:endParaRPr/>
          </a:p>
          <a:p>
            <a:pPr indent="0" lvl="0" marL="0" rtl="0" algn="l">
              <a:lnSpc>
                <a:spcPct val="100000"/>
              </a:lnSpc>
              <a:spcBef>
                <a:spcPts val="0"/>
              </a:spcBef>
              <a:spcAft>
                <a:spcPts val="0"/>
              </a:spcAft>
              <a:buClr>
                <a:srgbClr val="000000"/>
              </a:buClr>
              <a:buSzPts val="5600"/>
              <a:buFont typeface="Helvetica Neue"/>
              <a:buNone/>
            </a:pPr>
            <a:r>
              <a:t/>
            </a:r>
            <a:endParaRPr/>
          </a:p>
          <a:p>
            <a:pPr indent="0" lvl="0" marL="0" rtl="0" algn="l">
              <a:lnSpc>
                <a:spcPct val="100000"/>
              </a:lnSpc>
              <a:spcBef>
                <a:spcPts val="0"/>
              </a:spcBef>
              <a:spcAft>
                <a:spcPts val="0"/>
              </a:spcAft>
              <a:buClr>
                <a:srgbClr val="000000"/>
              </a:buClr>
              <a:buSzPts val="5600"/>
              <a:buFont typeface="Helvetica Neue"/>
              <a:buNone/>
            </a:pPr>
            <a:r>
              <a:t/>
            </a:r>
            <a:endParaRPr/>
          </a:p>
          <a:p>
            <a:pPr indent="0" lvl="0" marL="0" rtl="0" algn="l">
              <a:lnSpc>
                <a:spcPct val="100000"/>
              </a:lnSpc>
              <a:spcBef>
                <a:spcPts val="0"/>
              </a:spcBef>
              <a:spcAft>
                <a:spcPts val="0"/>
              </a:spcAft>
              <a:buClr>
                <a:srgbClr val="000000"/>
              </a:buClr>
              <a:buSzPts val="5600"/>
              <a:buFont typeface="Helvetica Neue"/>
              <a:buNone/>
            </a:pPr>
            <a:r>
              <a:t/>
            </a:r>
            <a:endParaRPr/>
          </a:p>
        </p:txBody>
      </p:sp>
      <p:sp>
        <p:nvSpPr>
          <p:cNvPr id="423" name="Google Shape;423;p76"/>
          <p:cNvSpPr txBox="1"/>
          <p:nvPr/>
        </p:nvSpPr>
        <p:spPr>
          <a:xfrm>
            <a:off x="181984" y="538131"/>
            <a:ext cx="5200800" cy="3069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 sz="1500" u="none" cap="none" strike="noStrike">
                <a:solidFill>
                  <a:srgbClr val="FFFFFF"/>
                </a:solidFill>
                <a:latin typeface="Helvetica Neue"/>
                <a:ea typeface="Helvetica Neue"/>
                <a:cs typeface="Helvetica Neue"/>
                <a:sym typeface="Helvetica Neue"/>
              </a:rPr>
              <a:t>Always overvalue the enemy——Sun Tzu, </a:t>
            </a:r>
            <a:r>
              <a:rPr b="0" i="1" lang="en" sz="1500" u="none" cap="none" strike="noStrike">
                <a:solidFill>
                  <a:srgbClr val="FFFFFF"/>
                </a:solidFill>
                <a:latin typeface="Helvetica Neue"/>
                <a:ea typeface="Helvetica Neue"/>
                <a:cs typeface="Helvetica Neue"/>
                <a:sym typeface="Helvetica Neue"/>
              </a:rPr>
              <a:t>The Art of War</a:t>
            </a:r>
            <a:endParaRPr sz="1000"/>
          </a:p>
        </p:txBody>
      </p:sp>
      <p:pic>
        <p:nvPicPr>
          <p:cNvPr descr="Image" id="424" name="Google Shape;424;p76"/>
          <p:cNvPicPr preferRelativeResize="0"/>
          <p:nvPr/>
        </p:nvPicPr>
        <p:blipFill rotWithShape="1">
          <a:blip r:embed="rId3">
            <a:alphaModFix/>
          </a:blip>
          <a:srcRect b="0" l="24851" r="0" t="21844"/>
          <a:stretch/>
        </p:blipFill>
        <p:spPr>
          <a:xfrm>
            <a:off x="119122" y="984720"/>
            <a:ext cx="5326642" cy="4888559"/>
          </a:xfrm>
          <a:prstGeom prst="rect">
            <a:avLst/>
          </a:prstGeom>
          <a:noFill/>
          <a:ln>
            <a:noFill/>
          </a:ln>
        </p:spPr>
      </p:pic>
      <p:sp>
        <p:nvSpPr>
          <p:cNvPr id="425" name="Google Shape;425;p76"/>
          <p:cNvSpPr/>
          <p:nvPr/>
        </p:nvSpPr>
        <p:spPr>
          <a:xfrm flipH="1" rot="-1614924">
            <a:off x="3982751" y="2615696"/>
            <a:ext cx="614349" cy="465022"/>
          </a:xfrm>
          <a:prstGeom prst="rightArrow">
            <a:avLst>
              <a:gd fmla="val 29375" name="adj1"/>
              <a:gd fmla="val 77160" name="adj2"/>
            </a:avLst>
          </a:prstGeom>
          <a:solidFill>
            <a:srgbClr val="EB220C"/>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700"/>
              <a:buFont typeface="Helvetica Neue"/>
              <a:buNone/>
            </a:pPr>
            <a:r>
              <a:t/>
            </a:r>
            <a:endParaRPr b="1" i="0" sz="1700" u="none" cap="none" strike="noStrike">
              <a:solidFill>
                <a:srgbClr val="000000"/>
              </a:solidFill>
              <a:latin typeface="Helvetica Neue"/>
              <a:ea typeface="Helvetica Neue"/>
              <a:cs typeface="Helvetica Neue"/>
              <a:sym typeface="Helvetica Neue"/>
            </a:endParaRPr>
          </a:p>
        </p:txBody>
      </p:sp>
      <p:sp>
        <p:nvSpPr>
          <p:cNvPr id="426" name="Google Shape;426;p76"/>
          <p:cNvSpPr txBox="1"/>
          <p:nvPr/>
        </p:nvSpPr>
        <p:spPr>
          <a:xfrm>
            <a:off x="5535379" y="918572"/>
            <a:ext cx="3078300" cy="20196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Taiwan is 130 kilometers from China, </a:t>
            </a:r>
            <a:endParaRPr sz="1000"/>
          </a:p>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Taiwan Strait in between, and more than </a:t>
            </a:r>
            <a:endParaRPr sz="1000"/>
          </a:p>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400,000 Taiwanese people work in China, not including many students and tourists who flow frequently crossing the Strait. Therefore Taiwan was predicted to be one of the hardest hit locations of the novel coronavirus pandemic, though the subsequent flow of events tells quite another story.</a:t>
            </a:r>
            <a:endParaRPr sz="1000"/>
          </a:p>
        </p:txBody>
      </p:sp>
      <p:pic>
        <p:nvPicPr>
          <p:cNvPr descr="Image" id="427" name="Google Shape;427;p76"/>
          <p:cNvPicPr preferRelativeResize="0"/>
          <p:nvPr/>
        </p:nvPicPr>
        <p:blipFill rotWithShape="1">
          <a:blip r:embed="rId4">
            <a:alphaModFix/>
          </a:blip>
          <a:srcRect b="0" l="0" r="0" t="13149"/>
          <a:stretch/>
        </p:blipFill>
        <p:spPr>
          <a:xfrm>
            <a:off x="5467034" y="3559423"/>
            <a:ext cx="3656088" cy="2381564"/>
          </a:xfrm>
          <a:prstGeom prst="rect">
            <a:avLst/>
          </a:prstGeom>
          <a:noFill/>
          <a:ln>
            <a:noFill/>
          </a:ln>
        </p:spPr>
      </p:pic>
      <p:sp>
        <p:nvSpPr>
          <p:cNvPr id="428" name="Google Shape;428;p76"/>
          <p:cNvSpPr txBox="1"/>
          <p:nvPr/>
        </p:nvSpPr>
        <p:spPr>
          <a:xfrm>
            <a:off x="5715249" y="3085818"/>
            <a:ext cx="3159600" cy="477600"/>
          </a:xfrm>
          <a:prstGeom prst="rect">
            <a:avLst/>
          </a:prstGeom>
          <a:solidFill>
            <a:srgbClr val="EB220C"/>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The Self Identity of Taiwanese People </a:t>
            </a:r>
            <a:endParaRPr sz="1000"/>
          </a:p>
          <a:p>
            <a:pPr indent="0" lvl="0" marL="0" marR="0" rtl="0" algn="ctr">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under the Pandemic (released 2/24, 2020)</a:t>
            </a:r>
            <a:endParaRPr sz="10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pic>
        <p:nvPicPr>
          <p:cNvPr descr="Image" id="433" name="Google Shape;433;p77"/>
          <p:cNvPicPr preferRelativeResize="0"/>
          <p:nvPr/>
        </p:nvPicPr>
        <p:blipFill rotWithShape="1">
          <a:blip r:embed="rId3">
            <a:alphaModFix/>
          </a:blip>
          <a:srcRect b="0" l="0" r="0" t="1574"/>
          <a:stretch/>
        </p:blipFill>
        <p:spPr>
          <a:xfrm>
            <a:off x="234639" y="233427"/>
            <a:ext cx="5317119" cy="6552008"/>
          </a:xfrm>
          <a:prstGeom prst="rect">
            <a:avLst/>
          </a:prstGeom>
          <a:noFill/>
          <a:ln>
            <a:noFill/>
          </a:ln>
        </p:spPr>
      </p:pic>
      <p:sp>
        <p:nvSpPr>
          <p:cNvPr id="434" name="Google Shape;434;p77"/>
          <p:cNvSpPr txBox="1"/>
          <p:nvPr/>
        </p:nvSpPr>
        <p:spPr>
          <a:xfrm>
            <a:off x="1937367" y="479292"/>
            <a:ext cx="804600" cy="2022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00000"/>
              </a:buClr>
              <a:buSzPts val="800"/>
              <a:buFont typeface="Helvetica Neue"/>
              <a:buNone/>
            </a:pPr>
            <a:r>
              <a:rPr b="1" i="0" lang="en" sz="800" u="none" cap="none" strike="noStrike">
                <a:solidFill>
                  <a:srgbClr val="000000"/>
                </a:solidFill>
                <a:latin typeface="Helvetica Neue"/>
                <a:ea typeface="Helvetica Neue"/>
                <a:cs typeface="Helvetica Neue"/>
                <a:sym typeface="Helvetica Neue"/>
              </a:rPr>
              <a:t>Local infected</a:t>
            </a:r>
            <a:endParaRPr sz="1000"/>
          </a:p>
        </p:txBody>
      </p:sp>
      <p:sp>
        <p:nvSpPr>
          <p:cNvPr id="435" name="Google Shape;435;p77"/>
          <p:cNvSpPr/>
          <p:nvPr/>
        </p:nvSpPr>
        <p:spPr>
          <a:xfrm>
            <a:off x="1821656" y="514311"/>
            <a:ext cx="125100" cy="132300"/>
          </a:xfrm>
          <a:prstGeom prst="rect">
            <a:avLst/>
          </a:prstGeom>
          <a:solidFill>
            <a:schemeClr val="accent3"/>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700"/>
              <a:buFont typeface="Helvetica Neue"/>
              <a:buNone/>
            </a:pPr>
            <a:r>
              <a:t/>
            </a:r>
            <a:endParaRPr b="1" i="0" sz="1700" u="none" cap="none" strike="noStrike">
              <a:solidFill>
                <a:srgbClr val="000000"/>
              </a:solidFill>
              <a:latin typeface="Helvetica Neue"/>
              <a:ea typeface="Helvetica Neue"/>
              <a:cs typeface="Helvetica Neue"/>
              <a:sym typeface="Helvetica Neue"/>
            </a:endParaRPr>
          </a:p>
        </p:txBody>
      </p:sp>
      <p:sp>
        <p:nvSpPr>
          <p:cNvPr id="436" name="Google Shape;436;p77"/>
          <p:cNvSpPr/>
          <p:nvPr/>
        </p:nvSpPr>
        <p:spPr>
          <a:xfrm>
            <a:off x="2988794" y="514346"/>
            <a:ext cx="125100" cy="1323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700"/>
              <a:buFont typeface="Helvetica Neue"/>
              <a:buNone/>
            </a:pPr>
            <a:r>
              <a:t/>
            </a:r>
            <a:endParaRPr b="1" i="0" sz="1700" u="none" cap="none" strike="noStrike">
              <a:solidFill>
                <a:srgbClr val="000000"/>
              </a:solidFill>
              <a:latin typeface="Helvetica Neue"/>
              <a:ea typeface="Helvetica Neue"/>
              <a:cs typeface="Helvetica Neue"/>
              <a:sym typeface="Helvetica Neue"/>
            </a:endParaRPr>
          </a:p>
        </p:txBody>
      </p:sp>
      <p:sp>
        <p:nvSpPr>
          <p:cNvPr id="437" name="Google Shape;437;p77"/>
          <p:cNvSpPr txBox="1"/>
          <p:nvPr/>
        </p:nvSpPr>
        <p:spPr>
          <a:xfrm>
            <a:off x="3078091" y="488092"/>
            <a:ext cx="636300" cy="1845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00000"/>
              </a:buClr>
              <a:buSzPts val="800"/>
              <a:buFont typeface="Helvetica Neue"/>
              <a:buNone/>
            </a:pPr>
            <a:r>
              <a:rPr b="1" i="0" lang="en" sz="800" u="none" cap="none" strike="noStrike">
                <a:solidFill>
                  <a:srgbClr val="000000"/>
                </a:solidFill>
                <a:latin typeface="Helvetica Neue"/>
                <a:ea typeface="Helvetica Neue"/>
                <a:cs typeface="Helvetica Neue"/>
                <a:sym typeface="Helvetica Neue"/>
              </a:rPr>
              <a:t>Moved in</a:t>
            </a:r>
            <a:endParaRPr sz="1000"/>
          </a:p>
        </p:txBody>
      </p:sp>
      <p:sp>
        <p:nvSpPr>
          <p:cNvPr id="438" name="Google Shape;438;p77">
            <a:hlinkClick r:id="rId4"/>
          </p:cNvPr>
          <p:cNvSpPr txBox="1"/>
          <p:nvPr/>
        </p:nvSpPr>
        <p:spPr>
          <a:xfrm>
            <a:off x="5663645" y="346642"/>
            <a:ext cx="2799600" cy="3069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 sz="1500" u="sng" cap="none" strike="noStrike">
                <a:solidFill>
                  <a:schemeClr val="hlink"/>
                </a:solidFill>
                <a:latin typeface="Helvetica Neue"/>
                <a:ea typeface="Helvetica Neue"/>
                <a:cs typeface="Helvetica Neue"/>
                <a:sym typeface="Helvetica Neue"/>
                <a:hlinkClick r:id="rId5"/>
              </a:rPr>
              <a:t>Laboratory Accuracy Tracking</a:t>
            </a:r>
            <a:endParaRPr sz="1000"/>
          </a:p>
        </p:txBody>
      </p:sp>
      <p:graphicFrame>
        <p:nvGraphicFramePr>
          <p:cNvPr id="439" name="Google Shape;439;p77"/>
          <p:cNvGraphicFramePr/>
          <p:nvPr/>
        </p:nvGraphicFramePr>
        <p:xfrm>
          <a:off x="5762037" y="1259086"/>
          <a:ext cx="3000000" cy="3000000"/>
        </p:xfrm>
        <a:graphic>
          <a:graphicData uri="http://schemas.openxmlformats.org/drawingml/2006/table">
            <a:tbl>
              <a:tblPr firstRow="1">
                <a:noFill/>
                <a:tableStyleId>{C7D98DC5-A688-4C97-9B39-FEE6D81D5683}</a:tableStyleId>
              </a:tblPr>
              <a:tblGrid>
                <a:gridCol w="739275"/>
                <a:gridCol w="739275"/>
                <a:gridCol w="739275"/>
                <a:gridCol w="739275"/>
              </a:tblGrid>
              <a:tr h="389625">
                <a:tc>
                  <a:txBody>
                    <a:bodyPr/>
                    <a:lstStyle/>
                    <a:p>
                      <a:pPr indent="0" lvl="0" marL="0" marR="0" rtl="0" algn="ctr">
                        <a:lnSpc>
                          <a:spcPct val="100000"/>
                        </a:lnSpc>
                        <a:spcBef>
                          <a:spcPts val="0"/>
                        </a:spcBef>
                        <a:spcAft>
                          <a:spcPts val="0"/>
                        </a:spcAft>
                        <a:buClr>
                          <a:srgbClr val="FFFFFF"/>
                        </a:buClr>
                        <a:buSzPts val="900"/>
                        <a:buFont typeface="Helvetica Neue"/>
                        <a:buNone/>
                      </a:pPr>
                      <a:r>
                        <a:rPr b="1" lang="en" sz="900" u="none" cap="none" strike="noStrike">
                          <a:solidFill>
                            <a:srgbClr val="FFFFFF"/>
                          </a:solidFill>
                        </a:rPr>
                        <a:t>Countries</a:t>
                      </a:r>
                      <a:br>
                        <a:rPr b="1" lang="en" sz="900" u="none" cap="none" strike="noStrike">
                          <a:solidFill>
                            <a:srgbClr val="FFFFFF"/>
                          </a:solidFill>
                        </a:rPr>
                      </a:b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FFFFFF"/>
                        </a:buClr>
                        <a:buSzPts val="900"/>
                        <a:buFont typeface="Helvetica Neue"/>
                        <a:buNone/>
                      </a:pPr>
                      <a:r>
                        <a:rPr b="1" lang="en" sz="900" u="none" cap="none" strike="noStrike">
                          <a:solidFill>
                            <a:srgbClr val="FFFFFF"/>
                          </a:solidFill>
                        </a:rPr>
                        <a:t>Positive per 1,000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900"/>
                        <a:buFont typeface="Helvetica Neue"/>
                        <a:buNone/>
                      </a:pPr>
                      <a:r>
                        <a:rPr b="1" lang="en" sz="900" u="none" cap="none" strike="noStrike">
                          <a:solidFill>
                            <a:srgbClr val="FFFFFF"/>
                          </a:solidFill>
                        </a:rPr>
                        <a:t>Cases per100,000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FFFFFF"/>
                        </a:buClr>
                        <a:buSzPts val="900"/>
                        <a:buFont typeface="Helvetica Neue"/>
                        <a:buNone/>
                      </a:pPr>
                      <a:r>
                        <a:rPr b="1" lang="en" sz="900" u="none" cap="none" strike="noStrike">
                          <a:solidFill>
                            <a:srgbClr val="FFFFFF"/>
                          </a:solidFill>
                        </a:rPr>
                        <a:t>Dead toll per 100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United Arab Emirates</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0.8</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1.20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0.00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Russia</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1.2</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0.14</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0.50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Taiwan</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5.0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0.45</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0.93</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Australia</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6.9</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2.88</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0.85</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Canada</a:t>
                      </a:r>
                      <a:br>
                        <a:rPr lang="en" sz="900" u="none" cap="none" strike="noStrike"/>
                      </a:b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12.2</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2.32</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1.38</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South Korea</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27.9</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16.64</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1.10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UK</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38.7</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3.95</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5.48</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Norway</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49.9</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33.17</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0.39</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Japan</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56.5</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0.76</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3.43</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Belgian</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80.9</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15.53</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1.17</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US</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101.1</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4.16</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1.47</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France</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167.4</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16.54</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3.41</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9625">
                <a:tc>
                  <a:txBody>
                    <a:bodyPr/>
                    <a:lstStyle/>
                    <a:p>
                      <a:pPr indent="0" lvl="0" marL="0" marR="0" rtl="0" algn="ctr">
                        <a:lnSpc>
                          <a:spcPct val="100000"/>
                        </a:lnSpc>
                        <a:spcBef>
                          <a:spcPts val="0"/>
                        </a:spcBef>
                        <a:spcAft>
                          <a:spcPts val="0"/>
                        </a:spcAft>
                        <a:buClr>
                          <a:schemeClr val="dk1"/>
                        </a:buClr>
                        <a:buSzPts val="900"/>
                        <a:buFont typeface="Helvetica Neue"/>
                        <a:buNone/>
                      </a:pPr>
                      <a:r>
                        <a:rPr lang="en" sz="900" u="none" cap="none" strike="noStrike"/>
                        <a:t>Italy</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202.8</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68.41</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100"/>
                        <a:buFont typeface="Helvetica Neue"/>
                        <a:buNone/>
                      </a:pPr>
                      <a:r>
                        <a:rPr lang="en" sz="1100" u="none" cap="none" strike="noStrike"/>
                        <a:t>8.30</a:t>
                      </a:r>
                      <a:endParaRPr sz="1000"/>
                    </a:p>
                  </a:txBody>
                  <a:tcPr marT="35725" marB="35725" marR="35725" marL="357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440" name="Google Shape;440;p77"/>
          <p:cNvSpPr txBox="1"/>
          <p:nvPr/>
        </p:nvSpPr>
        <p:spPr>
          <a:xfrm>
            <a:off x="5821057" y="808914"/>
            <a:ext cx="2484600" cy="4422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00000"/>
              </a:buClr>
              <a:buSzPts val="1200"/>
              <a:buFont typeface="Helvetica Neue"/>
              <a:buNone/>
            </a:pPr>
            <a:r>
              <a:rPr b="1" i="0" lang="en" sz="1200" u="none" cap="none" strike="noStrike">
                <a:solidFill>
                  <a:srgbClr val="000000"/>
                </a:solidFill>
                <a:latin typeface="Helvetica Neue"/>
                <a:ea typeface="Helvetica Neue"/>
                <a:cs typeface="Helvetica Neue"/>
                <a:sym typeface="Helvetica Neue"/>
              </a:rPr>
              <a:t>Countries’ official statics by 3/20 </a:t>
            </a:r>
            <a:endParaRPr sz="1000"/>
          </a:p>
          <a:p>
            <a:pPr indent="0" lvl="0" marL="0" marR="0" rtl="0" algn="ctr">
              <a:lnSpc>
                <a:spcPct val="100000"/>
              </a:lnSpc>
              <a:spcBef>
                <a:spcPts val="0"/>
              </a:spcBef>
              <a:spcAft>
                <a:spcPts val="0"/>
              </a:spcAft>
              <a:buClr>
                <a:srgbClr val="000000"/>
              </a:buClr>
              <a:buSzPts val="1200"/>
              <a:buFont typeface="Helvetica Neue"/>
              <a:buNone/>
            </a:pPr>
            <a:r>
              <a:rPr b="1" i="0" lang="en" sz="1200" u="none" cap="none" strike="noStrike">
                <a:solidFill>
                  <a:srgbClr val="000000"/>
                </a:solidFill>
                <a:latin typeface="Helvetica Neue"/>
                <a:ea typeface="Helvetica Neue"/>
                <a:cs typeface="Helvetica Neue"/>
                <a:sym typeface="Helvetica Neue"/>
              </a:rPr>
              <a:t>(made by Dr. Chen Chien-jen)</a:t>
            </a:r>
            <a:endParaRPr sz="1000"/>
          </a:p>
        </p:txBody>
      </p:sp>
      <p:sp>
        <p:nvSpPr>
          <p:cNvPr id="441" name="Google Shape;441;p77"/>
          <p:cNvSpPr/>
          <p:nvPr/>
        </p:nvSpPr>
        <p:spPr>
          <a:xfrm>
            <a:off x="5586940" y="2473523"/>
            <a:ext cx="341400" cy="306900"/>
          </a:xfrm>
          <a:prstGeom prst="rightArrow">
            <a:avLst>
              <a:gd fmla="val 38593" name="adj1"/>
              <a:gd fmla="val 73585" name="adj2"/>
            </a:avLst>
          </a:prstGeom>
          <a:solidFill>
            <a:srgbClr val="EB220C"/>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700"/>
              <a:buFont typeface="Helvetica Neue"/>
              <a:buNone/>
            </a:pPr>
            <a:r>
              <a:t/>
            </a:r>
            <a:endParaRPr b="1" i="0" sz="1700" u="none" cap="none" strike="noStrike">
              <a:solidFill>
                <a:srgbClr val="000000"/>
              </a:solidFill>
              <a:latin typeface="Helvetica Neue"/>
              <a:ea typeface="Helvetica Neue"/>
              <a:cs typeface="Helvetica Neue"/>
              <a:sym typeface="Helvetica Neue"/>
            </a:endParaRPr>
          </a:p>
        </p:txBody>
      </p:sp>
      <p:sp>
        <p:nvSpPr>
          <p:cNvPr id="442" name="Google Shape;442;p77"/>
          <p:cNvSpPr/>
          <p:nvPr/>
        </p:nvSpPr>
        <p:spPr>
          <a:xfrm>
            <a:off x="5586940" y="5598914"/>
            <a:ext cx="341400" cy="306900"/>
          </a:xfrm>
          <a:prstGeom prst="rightArrow">
            <a:avLst>
              <a:gd fmla="val 38593" name="adj1"/>
              <a:gd fmla="val 73585" name="adj2"/>
            </a:avLst>
          </a:prstGeom>
          <a:solidFill>
            <a:srgbClr val="EB220C"/>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700"/>
              <a:buFont typeface="Helvetica Neue"/>
              <a:buNone/>
            </a:pPr>
            <a:r>
              <a:t/>
            </a:r>
            <a:endParaRPr b="1" i="0" sz="1700" u="none" cap="none" strike="noStrike">
              <a:solidFill>
                <a:srgbClr val="000000"/>
              </a:solidFill>
              <a:latin typeface="Helvetica Neue"/>
              <a:ea typeface="Helvetica Neue"/>
              <a:cs typeface="Helvetica Neue"/>
              <a:sym typeface="Helvetica Neue"/>
            </a:endParaRPr>
          </a:p>
        </p:txBody>
      </p:sp>
      <p:sp>
        <p:nvSpPr>
          <p:cNvPr id="443" name="Google Shape;443;p77"/>
          <p:cNvSpPr txBox="1"/>
          <p:nvPr/>
        </p:nvSpPr>
        <p:spPr>
          <a:xfrm>
            <a:off x="1678442" y="4957660"/>
            <a:ext cx="1572300" cy="2109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433FF"/>
              </a:buClr>
              <a:buSzPts val="900"/>
              <a:buFont typeface="Helvetica Neue"/>
              <a:buNone/>
            </a:pPr>
            <a:r>
              <a:rPr b="1" i="0" lang="en" sz="900" u="none" cap="none" strike="noStrike">
                <a:solidFill>
                  <a:srgbClr val="0433FF"/>
                </a:solidFill>
                <a:latin typeface="Helvetica Neue"/>
                <a:ea typeface="Helvetica Neue"/>
                <a:cs typeface="Helvetica Neue"/>
                <a:sym typeface="Helvetica Neue"/>
              </a:rPr>
              <a:t>Closed the border to China</a:t>
            </a:r>
            <a:endParaRPr sz="1000"/>
          </a:p>
        </p:txBody>
      </p:sp>
      <p:sp>
        <p:nvSpPr>
          <p:cNvPr id="444" name="Google Shape;444;p77"/>
          <p:cNvSpPr txBox="1"/>
          <p:nvPr/>
        </p:nvSpPr>
        <p:spPr>
          <a:xfrm>
            <a:off x="1393223" y="4252215"/>
            <a:ext cx="3875100" cy="2109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433FF"/>
              </a:buClr>
              <a:buSzPts val="900"/>
              <a:buFont typeface="Helvetica Neue"/>
              <a:buNone/>
            </a:pPr>
            <a:r>
              <a:rPr b="1" i="0" lang="en" sz="900" u="none" cap="none" strike="noStrike">
                <a:solidFill>
                  <a:srgbClr val="0433FF"/>
                </a:solidFill>
                <a:latin typeface="Helvetica Neue"/>
                <a:ea typeface="Helvetica Neue"/>
                <a:cs typeface="Helvetica Neue"/>
                <a:sym typeface="Helvetica Neue"/>
              </a:rPr>
              <a:t>Launched a pneumonia national survey and found out the cab driver</a:t>
            </a:r>
            <a:r>
              <a:rPr b="1" i="0" lang="en" sz="900" u="none" cap="none" strike="noStrike">
                <a:solidFill>
                  <a:srgbClr val="000000"/>
                </a:solidFill>
                <a:latin typeface="Helvetica Neue"/>
                <a:ea typeface="Helvetica Neue"/>
                <a:cs typeface="Helvetica Neue"/>
                <a:sym typeface="Helvetica Neue"/>
              </a:rPr>
              <a:t> </a:t>
            </a:r>
            <a:endParaRPr sz="1000"/>
          </a:p>
        </p:txBody>
      </p:sp>
      <p:sp>
        <p:nvSpPr>
          <p:cNvPr id="445" name="Google Shape;445;p77"/>
          <p:cNvSpPr txBox="1"/>
          <p:nvPr/>
        </p:nvSpPr>
        <p:spPr>
          <a:xfrm>
            <a:off x="1660503" y="1680464"/>
            <a:ext cx="1995900" cy="2109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433FF"/>
              </a:buClr>
              <a:buSzPts val="900"/>
              <a:buFont typeface="Helvetica Neue"/>
              <a:buNone/>
            </a:pPr>
            <a:r>
              <a:rPr b="1" i="0" lang="en" sz="900" u="none" cap="none" strike="noStrike">
                <a:solidFill>
                  <a:srgbClr val="0433FF"/>
                </a:solidFill>
                <a:latin typeface="Helvetica Neue"/>
                <a:ea typeface="Helvetica Neue"/>
                <a:cs typeface="Helvetica Neue"/>
                <a:sym typeface="Helvetica Neue"/>
              </a:rPr>
              <a:t>Three cases all traveled to Europe </a:t>
            </a:r>
            <a:endParaRPr sz="1000"/>
          </a:p>
        </p:txBody>
      </p:sp>
      <p:sp>
        <p:nvSpPr>
          <p:cNvPr id="446" name="Google Shape;446;p77"/>
          <p:cNvSpPr txBox="1"/>
          <p:nvPr/>
        </p:nvSpPr>
        <p:spPr>
          <a:xfrm>
            <a:off x="2122620" y="1220586"/>
            <a:ext cx="2151600" cy="2109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433FF"/>
              </a:buClr>
              <a:buSzPts val="900"/>
              <a:buFont typeface="Helvetica Neue"/>
              <a:buNone/>
            </a:pPr>
            <a:r>
              <a:rPr b="1" i="0" lang="en" sz="900" u="none" cap="none" strike="noStrike">
                <a:solidFill>
                  <a:srgbClr val="0433FF"/>
                </a:solidFill>
                <a:latin typeface="Helvetica Neue"/>
                <a:ea typeface="Helvetica Neue"/>
                <a:cs typeface="Helvetica Neue"/>
                <a:sym typeface="Helvetica Neue"/>
              </a:rPr>
              <a:t>Closed  the border to foreigners</a:t>
            </a:r>
            <a:endParaRPr sz="1000"/>
          </a:p>
        </p:txBody>
      </p:sp>
      <p:sp>
        <p:nvSpPr>
          <p:cNvPr id="447" name="Google Shape;447;p77"/>
          <p:cNvSpPr txBox="1"/>
          <p:nvPr/>
        </p:nvSpPr>
        <p:spPr>
          <a:xfrm>
            <a:off x="1165051" y="6399804"/>
            <a:ext cx="2349000" cy="2109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0433FF"/>
              </a:buClr>
              <a:buSzPts val="900"/>
              <a:buFont typeface="Helvetica Neue"/>
              <a:buNone/>
            </a:pPr>
            <a:r>
              <a:rPr b="0" i="0" lang="en" sz="900" u="none" cap="none" strike="noStrike">
                <a:solidFill>
                  <a:srgbClr val="0433FF"/>
                </a:solidFill>
                <a:latin typeface="Helvetica Neue"/>
                <a:ea typeface="Helvetica Neue"/>
                <a:cs typeface="Helvetica Neue"/>
                <a:sym typeface="Helvetica Neue"/>
              </a:rPr>
              <a:t>First case found on the plane from Wuhan</a:t>
            </a:r>
            <a:endParaRPr sz="1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51"/>
          <p:cNvSpPr txBox="1"/>
          <p:nvPr>
            <p:ph type="title"/>
          </p:nvPr>
        </p:nvSpPr>
        <p:spPr>
          <a:xfrm>
            <a:off x="311700" y="253600"/>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Agenda</a:t>
            </a:r>
            <a:endParaRPr/>
          </a:p>
        </p:txBody>
      </p:sp>
      <p:sp>
        <p:nvSpPr>
          <p:cNvPr id="251" name="Google Shape;251;p51"/>
          <p:cNvSpPr txBox="1"/>
          <p:nvPr>
            <p:ph idx="1" type="body"/>
          </p:nvPr>
        </p:nvSpPr>
        <p:spPr>
          <a:xfrm>
            <a:off x="658800" y="1116167"/>
            <a:ext cx="7773600" cy="4514700"/>
          </a:xfrm>
          <a:prstGeom prst="rect">
            <a:avLst/>
          </a:prstGeom>
          <a:solidFill>
            <a:srgbClr val="FFFFFF"/>
          </a:solidFill>
        </p:spPr>
        <p:txBody>
          <a:bodyPr anchorCtr="0" anchor="t" bIns="91425" lIns="91425" spcFirstLastPara="1" rIns="91425" wrap="square" tIns="91425">
            <a:noAutofit/>
          </a:bodyPr>
          <a:lstStyle/>
          <a:p>
            <a:pPr indent="-330200" lvl="0" marL="914400" rtl="0" algn="l">
              <a:lnSpc>
                <a:spcPct val="115000"/>
              </a:lnSpc>
              <a:spcBef>
                <a:spcPts val="0"/>
              </a:spcBef>
              <a:spcAft>
                <a:spcPts val="0"/>
              </a:spcAft>
              <a:buClr>
                <a:srgbClr val="1C4587"/>
              </a:buClr>
              <a:buSzPts val="1600"/>
              <a:buChar char="❖"/>
            </a:pPr>
            <a:r>
              <a:rPr lang="en" sz="1600">
                <a:solidFill>
                  <a:srgbClr val="1C4587"/>
                </a:solidFill>
              </a:rPr>
              <a:t>Introduction and Overview</a:t>
            </a:r>
            <a:endParaRPr sz="1600">
              <a:solidFill>
                <a:srgbClr val="1C4587"/>
              </a:solidFill>
            </a:endParaRPr>
          </a:p>
          <a:p>
            <a:pPr indent="-330200" lvl="0" marL="914400" rtl="0" algn="just">
              <a:lnSpc>
                <a:spcPct val="115000"/>
              </a:lnSpc>
              <a:spcBef>
                <a:spcPts val="0"/>
              </a:spcBef>
              <a:spcAft>
                <a:spcPts val="0"/>
              </a:spcAft>
              <a:buClr>
                <a:srgbClr val="1C4587"/>
              </a:buClr>
              <a:buSzPts val="1600"/>
              <a:buChar char="❖"/>
            </a:pPr>
            <a:r>
              <a:rPr lang="en" sz="1600">
                <a:solidFill>
                  <a:srgbClr val="1C4587"/>
                </a:solidFill>
              </a:rPr>
              <a:t>“Understanding Coronavirus Responses in Different Cultures and Systems: Hopeful Views in China” presented by Huaying Bao and Dr. Qingyun Li</a:t>
            </a:r>
            <a:endParaRPr sz="1600">
              <a:solidFill>
                <a:srgbClr val="1C4587"/>
              </a:solidFill>
            </a:endParaRPr>
          </a:p>
          <a:p>
            <a:pPr indent="-330200" lvl="0" marL="914400" rtl="0" algn="just">
              <a:lnSpc>
                <a:spcPct val="115000"/>
              </a:lnSpc>
              <a:spcBef>
                <a:spcPts val="0"/>
              </a:spcBef>
              <a:spcAft>
                <a:spcPts val="0"/>
              </a:spcAft>
              <a:buClr>
                <a:srgbClr val="1C4587"/>
              </a:buClr>
              <a:buSzPts val="1600"/>
              <a:buChar char="❖"/>
            </a:pPr>
            <a:r>
              <a:rPr lang="en" sz="1600">
                <a:solidFill>
                  <a:srgbClr val="1C4587"/>
                </a:solidFill>
              </a:rPr>
              <a:t>“Resolute Island in Turbulent Times: How Taiwan is Responding to the Novel Coronavirus Pandemic” presented by Dr. Eve Chiu</a:t>
            </a:r>
            <a:endParaRPr sz="1600">
              <a:solidFill>
                <a:srgbClr val="1C4587"/>
              </a:solidFill>
            </a:endParaRPr>
          </a:p>
          <a:p>
            <a:pPr indent="-330200" lvl="0" marL="914400" rtl="0" algn="just">
              <a:lnSpc>
                <a:spcPct val="115000"/>
              </a:lnSpc>
              <a:spcBef>
                <a:spcPts val="0"/>
              </a:spcBef>
              <a:spcAft>
                <a:spcPts val="0"/>
              </a:spcAft>
              <a:buClr>
                <a:srgbClr val="1C4587"/>
              </a:buClr>
              <a:buSzPts val="1600"/>
              <a:buChar char="❖"/>
            </a:pPr>
            <a:r>
              <a:rPr lang="en" sz="1600">
                <a:solidFill>
                  <a:srgbClr val="1C4587"/>
                </a:solidFill>
              </a:rPr>
              <a:t>“Italy’s Struggle with COVID-19: A Clarion Call” presented by Dr. Giulio Pugliese</a:t>
            </a:r>
            <a:endParaRPr sz="1600">
              <a:solidFill>
                <a:srgbClr val="1C4587"/>
              </a:solidFill>
            </a:endParaRPr>
          </a:p>
          <a:p>
            <a:pPr indent="-330200" lvl="0" marL="914400" rtl="0" algn="just">
              <a:lnSpc>
                <a:spcPct val="115000"/>
              </a:lnSpc>
              <a:spcBef>
                <a:spcPts val="0"/>
              </a:spcBef>
              <a:spcAft>
                <a:spcPts val="0"/>
              </a:spcAft>
              <a:buClr>
                <a:srgbClr val="1C4587"/>
              </a:buClr>
              <a:buSzPts val="1600"/>
              <a:buChar char="❖"/>
            </a:pPr>
            <a:r>
              <a:rPr lang="en" sz="1600">
                <a:solidFill>
                  <a:srgbClr val="1C4587"/>
                </a:solidFill>
              </a:rPr>
              <a:t>Q &amp; A</a:t>
            </a:r>
            <a:endParaRPr sz="1600">
              <a:solidFill>
                <a:srgbClr val="1C4587"/>
              </a:solidFill>
            </a:endParaRPr>
          </a:p>
          <a:p>
            <a:pPr indent="-330200" lvl="0" marL="914400" rtl="0" algn="l">
              <a:lnSpc>
                <a:spcPct val="115000"/>
              </a:lnSpc>
              <a:spcBef>
                <a:spcPts val="0"/>
              </a:spcBef>
              <a:spcAft>
                <a:spcPts val="0"/>
              </a:spcAft>
              <a:buClr>
                <a:srgbClr val="1C4587"/>
              </a:buClr>
              <a:buSzPts val="1600"/>
              <a:buChar char="❖"/>
            </a:pPr>
            <a:r>
              <a:rPr lang="en" sz="1600">
                <a:solidFill>
                  <a:srgbClr val="1C4587"/>
                </a:solidFill>
              </a:rPr>
              <a:t>Closing Poll</a:t>
            </a:r>
            <a:endParaRPr sz="1600">
              <a:solidFill>
                <a:srgbClr val="1C4587"/>
              </a:solidFill>
            </a:endParaRPr>
          </a:p>
          <a:p>
            <a:pPr indent="-330200" lvl="0" marL="914400" rtl="0" algn="l">
              <a:lnSpc>
                <a:spcPct val="115000"/>
              </a:lnSpc>
              <a:spcBef>
                <a:spcPts val="0"/>
              </a:spcBef>
              <a:spcAft>
                <a:spcPts val="0"/>
              </a:spcAft>
              <a:buClr>
                <a:srgbClr val="1C4587"/>
              </a:buClr>
              <a:buSzPts val="1600"/>
              <a:buChar char="❖"/>
            </a:pPr>
            <a:r>
              <a:rPr lang="en" sz="1600">
                <a:solidFill>
                  <a:srgbClr val="1C4587"/>
                </a:solidFill>
              </a:rPr>
              <a:t>Resources &amp; Future Professional Learning with UCB PDP</a:t>
            </a:r>
            <a:endParaRPr sz="1600">
              <a:solidFill>
                <a:srgbClr val="1C4587"/>
              </a:solidFill>
            </a:endParaRPr>
          </a:p>
        </p:txBody>
      </p:sp>
      <p:sp>
        <p:nvSpPr>
          <p:cNvPr id="252" name="Google Shape;252;p51"/>
          <p:cNvSpPr txBox="1"/>
          <p:nvPr/>
        </p:nvSpPr>
        <p:spPr>
          <a:xfrm>
            <a:off x="5322625" y="5875333"/>
            <a:ext cx="18141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253" name="Google Shape;253;p51"/>
          <p:cNvPicPr preferRelativeResize="0"/>
          <p:nvPr/>
        </p:nvPicPr>
        <p:blipFill>
          <a:blip r:embed="rId3">
            <a:alphaModFix/>
          </a:blip>
          <a:stretch>
            <a:fillRect/>
          </a:stretch>
        </p:blipFill>
        <p:spPr>
          <a:xfrm>
            <a:off x="875825" y="5875333"/>
            <a:ext cx="942016" cy="688700"/>
          </a:xfrm>
          <a:prstGeom prst="rect">
            <a:avLst/>
          </a:prstGeom>
          <a:noFill/>
          <a:ln>
            <a:noFill/>
          </a:ln>
        </p:spPr>
      </p:pic>
      <p:pic>
        <p:nvPicPr>
          <p:cNvPr id="254" name="Google Shape;254;p51"/>
          <p:cNvPicPr preferRelativeResize="0"/>
          <p:nvPr/>
        </p:nvPicPr>
        <p:blipFill>
          <a:blip r:embed="rId4">
            <a:alphaModFix/>
          </a:blip>
          <a:stretch>
            <a:fillRect/>
          </a:stretch>
        </p:blipFill>
        <p:spPr>
          <a:xfrm>
            <a:off x="3416823" y="5976448"/>
            <a:ext cx="1876275" cy="612864"/>
          </a:xfrm>
          <a:prstGeom prst="rect">
            <a:avLst/>
          </a:prstGeom>
          <a:noFill/>
          <a:ln>
            <a:noFill/>
          </a:ln>
        </p:spPr>
      </p:pic>
      <p:pic>
        <p:nvPicPr>
          <p:cNvPr id="255" name="Google Shape;255;p51"/>
          <p:cNvPicPr preferRelativeResize="0"/>
          <p:nvPr/>
        </p:nvPicPr>
        <p:blipFill>
          <a:blip r:embed="rId5">
            <a:alphaModFix/>
          </a:blip>
          <a:stretch>
            <a:fillRect/>
          </a:stretch>
        </p:blipFill>
        <p:spPr>
          <a:xfrm>
            <a:off x="7068725" y="5875333"/>
            <a:ext cx="1067965" cy="7128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cxnSp>
        <p:nvCxnSpPr>
          <p:cNvPr id="452" name="Google Shape;452;p78"/>
          <p:cNvCxnSpPr/>
          <p:nvPr/>
        </p:nvCxnSpPr>
        <p:spPr>
          <a:xfrm>
            <a:off x="607691" y="3089672"/>
            <a:ext cx="7928700" cy="0"/>
          </a:xfrm>
          <a:prstGeom prst="straightConnector1">
            <a:avLst/>
          </a:prstGeom>
          <a:noFill/>
          <a:ln cap="flat" cmpd="sng" w="25400">
            <a:solidFill>
              <a:srgbClr val="000000"/>
            </a:solidFill>
            <a:prstDash val="solid"/>
            <a:miter lim="400000"/>
            <a:headEnd len="sm" w="sm" type="none"/>
            <a:tailEnd len="sm" w="sm" type="none"/>
          </a:ln>
        </p:spPr>
      </p:cxnSp>
      <p:cxnSp>
        <p:nvCxnSpPr>
          <p:cNvPr id="453" name="Google Shape;453;p78"/>
          <p:cNvCxnSpPr/>
          <p:nvPr/>
        </p:nvCxnSpPr>
        <p:spPr>
          <a:xfrm rot="10800000">
            <a:off x="760913" y="3081056"/>
            <a:ext cx="0" cy="455100"/>
          </a:xfrm>
          <a:prstGeom prst="straightConnector1">
            <a:avLst/>
          </a:prstGeom>
          <a:noFill/>
          <a:ln cap="flat" cmpd="sng" w="25400">
            <a:solidFill>
              <a:srgbClr val="000000"/>
            </a:solidFill>
            <a:prstDash val="solid"/>
            <a:miter lim="400000"/>
            <a:headEnd len="sm" w="sm" type="none"/>
            <a:tailEnd len="sm" w="sm" type="none"/>
          </a:ln>
        </p:spPr>
      </p:cxnSp>
      <p:sp>
        <p:nvSpPr>
          <p:cNvPr id="454" name="Google Shape;454;p78"/>
          <p:cNvSpPr txBox="1"/>
          <p:nvPr/>
        </p:nvSpPr>
        <p:spPr>
          <a:xfrm>
            <a:off x="70559" y="3718175"/>
            <a:ext cx="1380900" cy="710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2019.12.31</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Quarantine officers boarded the planes from Wuhan</a:t>
            </a:r>
            <a:endParaRPr sz="1000"/>
          </a:p>
        </p:txBody>
      </p:sp>
      <p:cxnSp>
        <p:nvCxnSpPr>
          <p:cNvPr id="455" name="Google Shape;455;p78"/>
          <p:cNvCxnSpPr/>
          <p:nvPr/>
        </p:nvCxnSpPr>
        <p:spPr>
          <a:xfrm rot="10800000">
            <a:off x="1231599" y="1591075"/>
            <a:ext cx="0" cy="1512000"/>
          </a:xfrm>
          <a:prstGeom prst="straightConnector1">
            <a:avLst/>
          </a:prstGeom>
          <a:noFill/>
          <a:ln cap="flat" cmpd="sng" w="25400">
            <a:solidFill>
              <a:srgbClr val="000000"/>
            </a:solidFill>
            <a:prstDash val="solid"/>
            <a:miter lim="400000"/>
            <a:headEnd len="sm" w="sm" type="none"/>
            <a:tailEnd len="sm" w="sm" type="none"/>
          </a:ln>
        </p:spPr>
      </p:cxnSp>
      <p:sp>
        <p:nvSpPr>
          <p:cNvPr id="456" name="Google Shape;456;p78"/>
          <p:cNvSpPr txBox="1"/>
          <p:nvPr/>
        </p:nvSpPr>
        <p:spPr>
          <a:xfrm>
            <a:off x="292039" y="697418"/>
            <a:ext cx="1878900" cy="8712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2020.01.15</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Started to prepare a person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to person epidemic when </a:t>
            </a:r>
            <a:endParaRPr sz="1000"/>
          </a:p>
          <a:p>
            <a:pPr indent="0" lvl="0" marL="0" marR="0" rtl="0" algn="ctr">
              <a:lnSpc>
                <a:spcPct val="100000"/>
              </a:lnSpc>
              <a:spcBef>
                <a:spcPts val="0"/>
              </a:spcBef>
              <a:spcAft>
                <a:spcPts val="0"/>
              </a:spcAft>
              <a:buClr>
                <a:srgbClr val="0433FF"/>
              </a:buClr>
              <a:buSzPts val="1100"/>
              <a:buFont typeface="Helvetica Neue"/>
              <a:buNone/>
            </a:pPr>
            <a:r>
              <a:rPr b="1" i="0" lang="en" sz="1100" u="none" cap="none" strike="noStrike">
                <a:solidFill>
                  <a:srgbClr val="0433FF"/>
                </a:solidFill>
                <a:latin typeface="Helvetica Neue"/>
                <a:ea typeface="Helvetica Neue"/>
                <a:cs typeface="Helvetica Neue"/>
                <a:sym typeface="Helvetica Neue"/>
              </a:rPr>
              <a:t>China said it is not sure </a:t>
            </a:r>
            <a:endParaRPr sz="1000"/>
          </a:p>
          <a:p>
            <a:pPr indent="0" lvl="0" marL="0" marR="0" rtl="0" algn="ctr">
              <a:lnSpc>
                <a:spcPct val="100000"/>
              </a:lnSpc>
              <a:spcBef>
                <a:spcPts val="0"/>
              </a:spcBef>
              <a:spcAft>
                <a:spcPts val="0"/>
              </a:spcAft>
              <a:buClr>
                <a:srgbClr val="0433FF"/>
              </a:buClr>
              <a:buSzPts val="1100"/>
              <a:buFont typeface="Helvetica Neue"/>
              <a:buNone/>
            </a:pPr>
            <a:r>
              <a:rPr b="1" i="0" lang="en" sz="1100" u="none" cap="none" strike="noStrike">
                <a:solidFill>
                  <a:srgbClr val="0433FF"/>
                </a:solidFill>
                <a:latin typeface="Helvetica Neue"/>
                <a:ea typeface="Helvetica Neue"/>
                <a:cs typeface="Helvetica Neue"/>
                <a:sym typeface="Helvetica Neue"/>
              </a:rPr>
              <a:t>to pass among people</a:t>
            </a:r>
            <a:endParaRPr sz="1000"/>
          </a:p>
        </p:txBody>
      </p:sp>
      <p:cxnSp>
        <p:nvCxnSpPr>
          <p:cNvPr id="457" name="Google Shape;457;p78"/>
          <p:cNvCxnSpPr/>
          <p:nvPr/>
        </p:nvCxnSpPr>
        <p:spPr>
          <a:xfrm rot="10800000">
            <a:off x="1611110" y="3080698"/>
            <a:ext cx="0" cy="1985400"/>
          </a:xfrm>
          <a:prstGeom prst="straightConnector1">
            <a:avLst/>
          </a:prstGeom>
          <a:noFill/>
          <a:ln cap="flat" cmpd="sng" w="25400">
            <a:solidFill>
              <a:srgbClr val="000000"/>
            </a:solidFill>
            <a:prstDash val="solid"/>
            <a:miter lim="400000"/>
            <a:headEnd len="sm" w="sm" type="none"/>
            <a:tailEnd len="sm" w="sm" type="none"/>
          </a:ln>
        </p:spPr>
      </p:cxnSp>
      <p:sp>
        <p:nvSpPr>
          <p:cNvPr id="458" name="Google Shape;458;p78"/>
          <p:cNvSpPr txBox="1"/>
          <p:nvPr/>
        </p:nvSpPr>
        <p:spPr>
          <a:xfrm>
            <a:off x="993020" y="5048586"/>
            <a:ext cx="1236000" cy="710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01.17</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Sent two experts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to China for more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information </a:t>
            </a:r>
            <a:endParaRPr sz="1000"/>
          </a:p>
        </p:txBody>
      </p:sp>
      <p:cxnSp>
        <p:nvCxnSpPr>
          <p:cNvPr id="459" name="Google Shape;459;p78"/>
          <p:cNvCxnSpPr/>
          <p:nvPr/>
        </p:nvCxnSpPr>
        <p:spPr>
          <a:xfrm rot="10800000">
            <a:off x="2218329" y="2680955"/>
            <a:ext cx="0" cy="416100"/>
          </a:xfrm>
          <a:prstGeom prst="straightConnector1">
            <a:avLst/>
          </a:prstGeom>
          <a:noFill/>
          <a:ln cap="flat" cmpd="sng" w="25400">
            <a:solidFill>
              <a:srgbClr val="000000"/>
            </a:solidFill>
            <a:prstDash val="solid"/>
            <a:miter lim="400000"/>
            <a:headEnd len="sm" w="sm" type="none"/>
            <a:tailEnd len="sm" w="sm" type="none"/>
          </a:ln>
        </p:spPr>
      </p:cxnSp>
      <p:cxnSp>
        <p:nvCxnSpPr>
          <p:cNvPr id="460" name="Google Shape;460;p78"/>
          <p:cNvCxnSpPr/>
          <p:nvPr/>
        </p:nvCxnSpPr>
        <p:spPr>
          <a:xfrm rot="10800000">
            <a:off x="4792312" y="1814547"/>
            <a:ext cx="0" cy="1261500"/>
          </a:xfrm>
          <a:prstGeom prst="straightConnector1">
            <a:avLst/>
          </a:prstGeom>
          <a:noFill/>
          <a:ln cap="flat" cmpd="sng" w="25400">
            <a:solidFill>
              <a:srgbClr val="000000"/>
            </a:solidFill>
            <a:prstDash val="solid"/>
            <a:miter lim="400000"/>
            <a:headEnd len="sm" w="sm" type="none"/>
            <a:tailEnd len="sm" w="sm" type="none"/>
          </a:ln>
        </p:spPr>
      </p:cxnSp>
      <p:cxnSp>
        <p:nvCxnSpPr>
          <p:cNvPr id="461" name="Google Shape;461;p78"/>
          <p:cNvCxnSpPr/>
          <p:nvPr/>
        </p:nvCxnSpPr>
        <p:spPr>
          <a:xfrm rot="10800000">
            <a:off x="4130776" y="2680955"/>
            <a:ext cx="0" cy="416100"/>
          </a:xfrm>
          <a:prstGeom prst="straightConnector1">
            <a:avLst/>
          </a:prstGeom>
          <a:noFill/>
          <a:ln cap="flat" cmpd="sng" w="25400">
            <a:solidFill>
              <a:srgbClr val="000000"/>
            </a:solidFill>
            <a:prstDash val="solid"/>
            <a:miter lim="400000"/>
            <a:headEnd len="sm" w="sm" type="none"/>
            <a:tailEnd len="sm" w="sm" type="none"/>
          </a:ln>
        </p:spPr>
      </p:cxnSp>
      <p:cxnSp>
        <p:nvCxnSpPr>
          <p:cNvPr id="462" name="Google Shape;462;p78"/>
          <p:cNvCxnSpPr/>
          <p:nvPr/>
        </p:nvCxnSpPr>
        <p:spPr>
          <a:xfrm rot="10800000">
            <a:off x="4130776" y="3080711"/>
            <a:ext cx="0" cy="1833600"/>
          </a:xfrm>
          <a:prstGeom prst="straightConnector1">
            <a:avLst/>
          </a:prstGeom>
          <a:noFill/>
          <a:ln cap="flat" cmpd="sng" w="25400">
            <a:solidFill>
              <a:srgbClr val="000000"/>
            </a:solidFill>
            <a:prstDash val="solid"/>
            <a:miter lim="400000"/>
            <a:headEnd len="sm" w="sm" type="none"/>
            <a:tailEnd len="sm" w="sm" type="none"/>
          </a:ln>
        </p:spPr>
      </p:cxnSp>
      <p:cxnSp>
        <p:nvCxnSpPr>
          <p:cNvPr id="463" name="Google Shape;463;p78"/>
          <p:cNvCxnSpPr/>
          <p:nvPr/>
        </p:nvCxnSpPr>
        <p:spPr>
          <a:xfrm rot="10800000">
            <a:off x="3205060" y="1904555"/>
            <a:ext cx="0" cy="1192500"/>
          </a:xfrm>
          <a:prstGeom prst="straightConnector1">
            <a:avLst/>
          </a:prstGeom>
          <a:noFill/>
          <a:ln cap="flat" cmpd="sng" w="25400">
            <a:solidFill>
              <a:srgbClr val="000000"/>
            </a:solidFill>
            <a:prstDash val="solid"/>
            <a:miter lim="400000"/>
            <a:headEnd len="sm" w="sm" type="none"/>
            <a:tailEnd len="sm" w="sm" type="none"/>
          </a:ln>
        </p:spPr>
      </p:cxnSp>
      <p:cxnSp>
        <p:nvCxnSpPr>
          <p:cNvPr id="464" name="Google Shape;464;p78"/>
          <p:cNvCxnSpPr/>
          <p:nvPr/>
        </p:nvCxnSpPr>
        <p:spPr>
          <a:xfrm rot="10800000">
            <a:off x="2722159" y="3129109"/>
            <a:ext cx="0" cy="549600"/>
          </a:xfrm>
          <a:prstGeom prst="straightConnector1">
            <a:avLst/>
          </a:prstGeom>
          <a:noFill/>
          <a:ln cap="flat" cmpd="sng" w="25400">
            <a:solidFill>
              <a:srgbClr val="000000"/>
            </a:solidFill>
            <a:prstDash val="solid"/>
            <a:miter lim="400000"/>
            <a:headEnd len="sm" w="sm" type="none"/>
            <a:tailEnd len="sm" w="sm" type="none"/>
          </a:ln>
        </p:spPr>
      </p:cxnSp>
      <p:sp>
        <p:nvSpPr>
          <p:cNvPr id="465" name="Google Shape;465;p78"/>
          <p:cNvSpPr txBox="1"/>
          <p:nvPr/>
        </p:nvSpPr>
        <p:spPr>
          <a:xfrm>
            <a:off x="1440174" y="2131029"/>
            <a:ext cx="1556400" cy="5496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01.20</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Set upCommand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center for unified order</a:t>
            </a:r>
            <a:endParaRPr sz="1000"/>
          </a:p>
        </p:txBody>
      </p:sp>
      <p:sp>
        <p:nvSpPr>
          <p:cNvPr id="466" name="Google Shape;466;p78"/>
          <p:cNvSpPr txBox="1"/>
          <p:nvPr/>
        </p:nvSpPr>
        <p:spPr>
          <a:xfrm>
            <a:off x="2164544" y="3655667"/>
            <a:ext cx="1115100" cy="7104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01.21</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First case found </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on the plane </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from Wuhan</a:t>
            </a:r>
            <a:endParaRPr sz="1000"/>
          </a:p>
        </p:txBody>
      </p:sp>
      <p:sp>
        <p:nvSpPr>
          <p:cNvPr id="467" name="Google Shape;467;p78"/>
          <p:cNvSpPr txBox="1"/>
          <p:nvPr/>
        </p:nvSpPr>
        <p:spPr>
          <a:xfrm>
            <a:off x="2442107" y="1242129"/>
            <a:ext cx="1525800" cy="5496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01.24</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Medical masks export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ban announced</a:t>
            </a:r>
            <a:endParaRPr sz="1000"/>
          </a:p>
        </p:txBody>
      </p:sp>
      <p:sp>
        <p:nvSpPr>
          <p:cNvPr id="468" name="Google Shape;468;p78"/>
          <p:cNvSpPr txBox="1"/>
          <p:nvPr/>
        </p:nvSpPr>
        <p:spPr>
          <a:xfrm>
            <a:off x="3414637" y="4896450"/>
            <a:ext cx="1432200" cy="710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02.06</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Closed the border to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China for more than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20,000 cases there</a:t>
            </a:r>
            <a:endParaRPr sz="1000"/>
          </a:p>
        </p:txBody>
      </p:sp>
      <p:sp>
        <p:nvSpPr>
          <p:cNvPr id="469" name="Google Shape;469;p78"/>
          <p:cNvSpPr txBox="1"/>
          <p:nvPr/>
        </p:nvSpPr>
        <p:spPr>
          <a:xfrm>
            <a:off x="3693779" y="2072147"/>
            <a:ext cx="873900" cy="5496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02.06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Mask ration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Launched </a:t>
            </a:r>
            <a:endParaRPr sz="1000"/>
          </a:p>
        </p:txBody>
      </p:sp>
      <p:sp>
        <p:nvSpPr>
          <p:cNvPr id="470" name="Google Shape;470;p78"/>
          <p:cNvSpPr txBox="1"/>
          <p:nvPr/>
        </p:nvSpPr>
        <p:spPr>
          <a:xfrm>
            <a:off x="4101957" y="456317"/>
            <a:ext cx="1380900" cy="13533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02.14</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Surveyed all not flu </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caused pneumonia </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and found a cab </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driver tested positive</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from 113 patients </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in whole country</a:t>
            </a:r>
            <a:endParaRPr sz="1000"/>
          </a:p>
        </p:txBody>
      </p:sp>
      <p:cxnSp>
        <p:nvCxnSpPr>
          <p:cNvPr id="471" name="Google Shape;471;p78"/>
          <p:cNvCxnSpPr/>
          <p:nvPr/>
        </p:nvCxnSpPr>
        <p:spPr>
          <a:xfrm rot="10800000">
            <a:off x="6189808" y="3100327"/>
            <a:ext cx="0" cy="2339400"/>
          </a:xfrm>
          <a:prstGeom prst="straightConnector1">
            <a:avLst/>
          </a:prstGeom>
          <a:noFill/>
          <a:ln cap="flat" cmpd="sng" w="25400">
            <a:solidFill>
              <a:srgbClr val="000000"/>
            </a:solidFill>
            <a:prstDash val="solid"/>
            <a:miter lim="400000"/>
            <a:headEnd len="sm" w="sm" type="none"/>
            <a:tailEnd len="sm" w="sm" type="none"/>
          </a:ln>
        </p:spPr>
      </p:cxnSp>
      <p:sp>
        <p:nvSpPr>
          <p:cNvPr id="472" name="Google Shape;472;p78"/>
          <p:cNvSpPr txBox="1"/>
          <p:nvPr/>
        </p:nvSpPr>
        <p:spPr>
          <a:xfrm>
            <a:off x="5655768" y="5441605"/>
            <a:ext cx="1228800" cy="5496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03.19</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Closed the border</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 to all foreigners</a:t>
            </a:r>
            <a:endParaRPr sz="1000"/>
          </a:p>
        </p:txBody>
      </p:sp>
      <p:cxnSp>
        <p:nvCxnSpPr>
          <p:cNvPr id="473" name="Google Shape;473;p78"/>
          <p:cNvCxnSpPr/>
          <p:nvPr/>
        </p:nvCxnSpPr>
        <p:spPr>
          <a:xfrm rot="10800000">
            <a:off x="7541631" y="3080677"/>
            <a:ext cx="0" cy="1204800"/>
          </a:xfrm>
          <a:prstGeom prst="straightConnector1">
            <a:avLst/>
          </a:prstGeom>
          <a:noFill/>
          <a:ln cap="flat" cmpd="sng" w="25400">
            <a:solidFill>
              <a:srgbClr val="000000"/>
            </a:solidFill>
            <a:prstDash val="solid"/>
            <a:miter lim="400000"/>
            <a:headEnd len="sm" w="sm" type="none"/>
            <a:tailEnd len="sm" w="sm" type="none"/>
          </a:ln>
        </p:spPr>
      </p:cxnSp>
      <p:sp>
        <p:nvSpPr>
          <p:cNvPr id="474" name="Google Shape;474;p78"/>
          <p:cNvSpPr txBox="1"/>
          <p:nvPr/>
        </p:nvSpPr>
        <p:spPr>
          <a:xfrm>
            <a:off x="6344639" y="4282708"/>
            <a:ext cx="2394000" cy="5589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03.25</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More than 500 outdoor/100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indoor events are suggested to stop</a:t>
            </a:r>
            <a:endParaRPr sz="1000"/>
          </a:p>
        </p:txBody>
      </p:sp>
      <p:cxnSp>
        <p:nvCxnSpPr>
          <p:cNvPr id="475" name="Google Shape;475;p78"/>
          <p:cNvCxnSpPr/>
          <p:nvPr/>
        </p:nvCxnSpPr>
        <p:spPr>
          <a:xfrm rot="10800000">
            <a:off x="5298291" y="3129012"/>
            <a:ext cx="0" cy="735600"/>
          </a:xfrm>
          <a:prstGeom prst="straightConnector1">
            <a:avLst/>
          </a:prstGeom>
          <a:noFill/>
          <a:ln cap="flat" cmpd="sng" w="25400">
            <a:solidFill>
              <a:srgbClr val="000000"/>
            </a:solidFill>
            <a:prstDash val="solid"/>
            <a:miter lim="400000"/>
            <a:headEnd len="sm" w="sm" type="none"/>
            <a:tailEnd len="sm" w="sm" type="none"/>
          </a:ln>
        </p:spPr>
      </p:cxnSp>
      <p:sp>
        <p:nvSpPr>
          <p:cNvPr id="476" name="Google Shape;476;p78"/>
          <p:cNvSpPr txBox="1"/>
          <p:nvPr/>
        </p:nvSpPr>
        <p:spPr>
          <a:xfrm>
            <a:off x="4473121" y="3841708"/>
            <a:ext cx="1650300" cy="710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03.13</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Taiwan congress passed</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a $2 billions bill to deal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with the virus fighting</a:t>
            </a:r>
            <a:endParaRPr sz="1000"/>
          </a:p>
        </p:txBody>
      </p:sp>
      <p:cxnSp>
        <p:nvCxnSpPr>
          <p:cNvPr id="477" name="Google Shape;477;p78"/>
          <p:cNvCxnSpPr/>
          <p:nvPr/>
        </p:nvCxnSpPr>
        <p:spPr>
          <a:xfrm rot="10800000">
            <a:off x="7284449" y="1482609"/>
            <a:ext cx="0" cy="1603500"/>
          </a:xfrm>
          <a:prstGeom prst="straightConnector1">
            <a:avLst/>
          </a:prstGeom>
          <a:noFill/>
          <a:ln cap="flat" cmpd="sng" w="25400">
            <a:solidFill>
              <a:srgbClr val="000000"/>
            </a:solidFill>
            <a:prstDash val="solid"/>
            <a:miter lim="400000"/>
            <a:headEnd len="sm" w="sm" type="none"/>
            <a:tailEnd len="sm" w="sm" type="none"/>
          </a:ln>
        </p:spPr>
      </p:cxnSp>
      <p:sp>
        <p:nvSpPr>
          <p:cNvPr id="478" name="Google Shape;478;p78"/>
          <p:cNvSpPr txBox="1"/>
          <p:nvPr/>
        </p:nvSpPr>
        <p:spPr>
          <a:xfrm>
            <a:off x="5536070" y="2397900"/>
            <a:ext cx="3224700" cy="5589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People ’s normal life keeps going on when a small </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part of schools and businesses closed or run </a:t>
            </a:r>
            <a:endParaRPr sz="1000"/>
          </a:p>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remotely for necessary quarantine and isolation.    </a:t>
            </a:r>
            <a:endParaRPr sz="1000"/>
          </a:p>
        </p:txBody>
      </p:sp>
      <p:sp>
        <p:nvSpPr>
          <p:cNvPr id="479" name="Google Shape;479;p78"/>
          <p:cNvSpPr txBox="1"/>
          <p:nvPr/>
        </p:nvSpPr>
        <p:spPr>
          <a:xfrm>
            <a:off x="6136940" y="777786"/>
            <a:ext cx="2295000" cy="710400"/>
          </a:xfrm>
          <a:prstGeom prst="rect">
            <a:avLst/>
          </a:prstGeom>
          <a:no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2600"/>
              </a:buClr>
              <a:buSzPts val="1100"/>
              <a:buFont typeface="Helvetica Neue"/>
              <a:buNone/>
            </a:pPr>
            <a:r>
              <a:rPr b="1" i="0" lang="en" sz="1100" u="none" cap="none" strike="noStrike">
                <a:solidFill>
                  <a:srgbClr val="FF2600"/>
                </a:solidFill>
                <a:latin typeface="Helvetica Neue"/>
                <a:ea typeface="Helvetica Neue"/>
                <a:cs typeface="Helvetica Neue"/>
                <a:sym typeface="Helvetica Neue"/>
              </a:rPr>
              <a:t>03.24</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Those required to do quarantine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and isolation without wages or </a:t>
            </a:r>
            <a:endParaRPr sz="1000"/>
          </a:p>
          <a:p>
            <a:pPr indent="0" lvl="0" marL="0" marR="0" rtl="0" algn="ctr">
              <a:lnSpc>
                <a:spcPct val="100000"/>
              </a:lnSpc>
              <a:spcBef>
                <a:spcPts val="0"/>
              </a:spcBef>
              <a:spcAft>
                <a:spcPts val="0"/>
              </a:spcAft>
              <a:buClr>
                <a:srgbClr val="000000"/>
              </a:buClr>
              <a:buSzPts val="1100"/>
              <a:buFont typeface="Helvetica Neue"/>
              <a:buNone/>
            </a:pPr>
            <a:r>
              <a:rPr b="1" i="0" lang="en" sz="1100" u="none" cap="none" strike="noStrike">
                <a:solidFill>
                  <a:srgbClr val="000000"/>
                </a:solidFill>
                <a:latin typeface="Helvetica Neue"/>
                <a:ea typeface="Helvetica Neue"/>
                <a:cs typeface="Helvetica Neue"/>
                <a:sym typeface="Helvetica Neue"/>
              </a:rPr>
              <a:t>salary will get subsidy $33 per day </a:t>
            </a:r>
            <a:endParaRPr sz="10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79"/>
          <p:cNvSpPr txBox="1"/>
          <p:nvPr>
            <p:ph type="title"/>
          </p:nvPr>
        </p:nvSpPr>
        <p:spPr>
          <a:xfrm>
            <a:off x="892969" y="2268141"/>
            <a:ext cx="7358100" cy="2321700"/>
          </a:xfrm>
          <a:prstGeom prst="rect">
            <a:avLst/>
          </a:prstGeom>
          <a:noFill/>
          <a:ln>
            <a:noFill/>
          </a:ln>
        </p:spPr>
        <p:txBody>
          <a:bodyPr anchorCtr="0" anchor="ctr" bIns="35725" lIns="35725" spcFirstLastPara="1" rIns="35725" wrap="square" tIns="35725">
            <a:noAutofit/>
          </a:bodyPr>
          <a:lstStyle/>
          <a:p>
            <a:pPr indent="0" lvl="0" marL="0" rtl="0" algn="ctr">
              <a:lnSpc>
                <a:spcPct val="100000"/>
              </a:lnSpc>
              <a:spcBef>
                <a:spcPts val="0"/>
              </a:spcBef>
              <a:spcAft>
                <a:spcPts val="0"/>
              </a:spcAft>
              <a:buClr>
                <a:srgbClr val="000000"/>
              </a:buClr>
              <a:buSzPts val="5600"/>
              <a:buFont typeface="Helvetica Neue"/>
              <a:buNone/>
            </a:pPr>
            <a:r>
              <a:t/>
            </a:r>
            <a:endParaRPr/>
          </a:p>
        </p:txBody>
      </p:sp>
      <p:pic>
        <p:nvPicPr>
          <p:cNvPr descr="Image" id="485" name="Google Shape;485;p79"/>
          <p:cNvPicPr preferRelativeResize="0"/>
          <p:nvPr/>
        </p:nvPicPr>
        <p:blipFill rotWithShape="1">
          <a:blip r:embed="rId3">
            <a:alphaModFix/>
          </a:blip>
          <a:srcRect b="0" l="0" r="0" t="19756"/>
          <a:stretch/>
        </p:blipFill>
        <p:spPr>
          <a:xfrm>
            <a:off x="747861" y="2545786"/>
            <a:ext cx="7523284" cy="3395853"/>
          </a:xfrm>
          <a:prstGeom prst="rect">
            <a:avLst/>
          </a:prstGeom>
          <a:noFill/>
          <a:ln>
            <a:noFill/>
          </a:ln>
        </p:spPr>
      </p:pic>
      <p:pic>
        <p:nvPicPr>
          <p:cNvPr descr="Image" id="486" name="Google Shape;486;p79"/>
          <p:cNvPicPr preferRelativeResize="0"/>
          <p:nvPr/>
        </p:nvPicPr>
        <p:blipFill rotWithShape="1">
          <a:blip r:embed="rId4">
            <a:alphaModFix/>
          </a:blip>
          <a:srcRect b="0" l="0" r="0" t="0"/>
          <a:stretch/>
        </p:blipFill>
        <p:spPr>
          <a:xfrm>
            <a:off x="517643" y="373164"/>
            <a:ext cx="3368475" cy="2157743"/>
          </a:xfrm>
          <a:prstGeom prst="rect">
            <a:avLst/>
          </a:prstGeom>
          <a:noFill/>
          <a:ln>
            <a:noFill/>
          </a:ln>
        </p:spPr>
      </p:pic>
      <p:pic>
        <p:nvPicPr>
          <p:cNvPr descr="Image" id="487" name="Google Shape;487;p79"/>
          <p:cNvPicPr preferRelativeResize="0"/>
          <p:nvPr/>
        </p:nvPicPr>
        <p:blipFill rotWithShape="1">
          <a:blip r:embed="rId5">
            <a:alphaModFix/>
          </a:blip>
          <a:srcRect b="8595" l="8595" r="8595" t="8595"/>
          <a:stretch/>
        </p:blipFill>
        <p:spPr>
          <a:xfrm>
            <a:off x="3915667" y="373217"/>
            <a:ext cx="4673953" cy="2157761"/>
          </a:xfrm>
          <a:prstGeom prst="rect">
            <a:avLst/>
          </a:prstGeom>
          <a:noFill/>
          <a:ln>
            <a:noFill/>
          </a:ln>
        </p:spPr>
      </p:pic>
      <p:pic>
        <p:nvPicPr>
          <p:cNvPr id="488" name="Google Shape;488;p79"/>
          <p:cNvPicPr preferRelativeResize="0"/>
          <p:nvPr/>
        </p:nvPicPr>
        <p:blipFill rotWithShape="1">
          <a:blip r:embed="rId6">
            <a:alphaModFix/>
          </a:blip>
          <a:srcRect b="0" l="0" r="0" t="0"/>
          <a:stretch/>
        </p:blipFill>
        <p:spPr>
          <a:xfrm>
            <a:off x="6931692" y="5145330"/>
            <a:ext cx="1339454" cy="133945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80"/>
          <p:cNvSpPr txBox="1"/>
          <p:nvPr/>
        </p:nvSpPr>
        <p:spPr>
          <a:xfrm>
            <a:off x="456155" y="516306"/>
            <a:ext cx="1936200" cy="3069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 sz="1500" u="none" cap="none" strike="noStrike">
                <a:solidFill>
                  <a:srgbClr val="FFFFFF"/>
                </a:solidFill>
                <a:latin typeface="Helvetica Neue"/>
                <a:ea typeface="Helvetica Neue"/>
                <a:cs typeface="Helvetica Neue"/>
                <a:sym typeface="Helvetica Neue"/>
              </a:rPr>
              <a:t>About medical mask</a:t>
            </a:r>
            <a:endParaRPr sz="1000"/>
          </a:p>
        </p:txBody>
      </p:sp>
      <p:sp>
        <p:nvSpPr>
          <p:cNvPr id="494" name="Google Shape;494;p80"/>
          <p:cNvSpPr txBox="1"/>
          <p:nvPr/>
        </p:nvSpPr>
        <p:spPr>
          <a:xfrm>
            <a:off x="455000" y="819656"/>
            <a:ext cx="8233800" cy="7359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Producing: In the beginning, Taiwan had 4 million per day producing capability when stop exportation. Taiwan government bought machines and set up speedily to make factories raising their producing number in sort time, now is 10 millions per day.</a:t>
            </a:r>
            <a:endParaRPr sz="1000"/>
          </a:p>
        </p:txBody>
      </p:sp>
      <p:sp>
        <p:nvSpPr>
          <p:cNvPr id="495" name="Google Shape;495;p80"/>
          <p:cNvSpPr txBox="1"/>
          <p:nvPr/>
        </p:nvSpPr>
        <p:spPr>
          <a:xfrm>
            <a:off x="455000" y="1563209"/>
            <a:ext cx="8233800" cy="289500"/>
          </a:xfrm>
          <a:prstGeom prst="rect">
            <a:avLst/>
          </a:prstGeom>
          <a:solidFill>
            <a:schemeClr val="accent3"/>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Dispensing: No exporting, centralized distribution, rationing, buy online, information crystallization</a:t>
            </a:r>
            <a:endParaRPr sz="1000"/>
          </a:p>
        </p:txBody>
      </p:sp>
      <p:pic>
        <p:nvPicPr>
          <p:cNvPr descr="Image" id="496" name="Google Shape;496;p80"/>
          <p:cNvPicPr preferRelativeResize="0"/>
          <p:nvPr/>
        </p:nvPicPr>
        <p:blipFill rotWithShape="1">
          <a:blip r:embed="rId3">
            <a:alphaModFix/>
          </a:blip>
          <a:srcRect b="0" l="0" r="0" t="0"/>
          <a:stretch/>
        </p:blipFill>
        <p:spPr>
          <a:xfrm>
            <a:off x="463830" y="1997706"/>
            <a:ext cx="2367395" cy="1331660"/>
          </a:xfrm>
          <a:prstGeom prst="rect">
            <a:avLst/>
          </a:prstGeom>
          <a:noFill/>
          <a:ln>
            <a:noFill/>
          </a:ln>
        </p:spPr>
      </p:pic>
      <p:pic>
        <p:nvPicPr>
          <p:cNvPr descr="Image" id="497" name="Google Shape;497;p80"/>
          <p:cNvPicPr preferRelativeResize="0"/>
          <p:nvPr/>
        </p:nvPicPr>
        <p:blipFill rotWithShape="1">
          <a:blip r:embed="rId4">
            <a:alphaModFix/>
          </a:blip>
          <a:srcRect b="0" l="0" r="0" t="0"/>
          <a:stretch/>
        </p:blipFill>
        <p:spPr>
          <a:xfrm>
            <a:off x="543400" y="3474364"/>
            <a:ext cx="2368991" cy="1331660"/>
          </a:xfrm>
          <a:prstGeom prst="rect">
            <a:avLst/>
          </a:prstGeom>
          <a:noFill/>
          <a:ln>
            <a:noFill/>
          </a:ln>
        </p:spPr>
      </p:pic>
      <p:pic>
        <p:nvPicPr>
          <p:cNvPr descr="Image" id="498" name="Google Shape;498;p80"/>
          <p:cNvPicPr preferRelativeResize="0"/>
          <p:nvPr/>
        </p:nvPicPr>
        <p:blipFill rotWithShape="1">
          <a:blip r:embed="rId5">
            <a:alphaModFix/>
          </a:blip>
          <a:srcRect b="0" l="0" r="0" t="0"/>
          <a:stretch/>
        </p:blipFill>
        <p:spPr>
          <a:xfrm>
            <a:off x="543400" y="4951022"/>
            <a:ext cx="2368989" cy="1605918"/>
          </a:xfrm>
          <a:prstGeom prst="rect">
            <a:avLst/>
          </a:prstGeom>
          <a:noFill/>
          <a:ln>
            <a:noFill/>
          </a:ln>
        </p:spPr>
      </p:pic>
      <p:pic>
        <p:nvPicPr>
          <p:cNvPr descr="Image" id="499" name="Google Shape;499;p80"/>
          <p:cNvPicPr preferRelativeResize="0"/>
          <p:nvPr/>
        </p:nvPicPr>
        <p:blipFill rotWithShape="1">
          <a:blip r:embed="rId6">
            <a:alphaModFix/>
          </a:blip>
          <a:srcRect b="0" l="0" r="0" t="0"/>
          <a:stretch/>
        </p:blipFill>
        <p:spPr>
          <a:xfrm>
            <a:off x="3157679" y="2389632"/>
            <a:ext cx="2312711" cy="1539004"/>
          </a:xfrm>
          <a:prstGeom prst="rect">
            <a:avLst/>
          </a:prstGeom>
          <a:noFill/>
          <a:ln>
            <a:noFill/>
          </a:ln>
        </p:spPr>
      </p:pic>
      <p:pic>
        <p:nvPicPr>
          <p:cNvPr descr="Image" id="500" name="Google Shape;500;p80"/>
          <p:cNvPicPr preferRelativeResize="0"/>
          <p:nvPr/>
        </p:nvPicPr>
        <p:blipFill rotWithShape="1">
          <a:blip r:embed="rId7">
            <a:alphaModFix/>
          </a:blip>
          <a:srcRect b="0" l="0" r="0" t="0"/>
          <a:stretch/>
        </p:blipFill>
        <p:spPr>
          <a:xfrm>
            <a:off x="3169654" y="4050787"/>
            <a:ext cx="3790010" cy="2524148"/>
          </a:xfrm>
          <a:prstGeom prst="rect">
            <a:avLst/>
          </a:prstGeom>
          <a:noFill/>
          <a:ln>
            <a:noFill/>
          </a:ln>
        </p:spPr>
      </p:pic>
      <p:pic>
        <p:nvPicPr>
          <p:cNvPr descr="Image" id="501" name="Google Shape;501;p80"/>
          <p:cNvPicPr preferRelativeResize="0"/>
          <p:nvPr/>
        </p:nvPicPr>
        <p:blipFill rotWithShape="1">
          <a:blip r:embed="rId8">
            <a:alphaModFix/>
          </a:blip>
          <a:srcRect b="0" l="28000" r="0" t="0"/>
          <a:stretch/>
        </p:blipFill>
        <p:spPr>
          <a:xfrm>
            <a:off x="5517937" y="2409040"/>
            <a:ext cx="3487034" cy="2857433"/>
          </a:xfrm>
          <a:prstGeom prst="rect">
            <a:avLst/>
          </a:prstGeom>
          <a:noFill/>
          <a:ln>
            <a:noFill/>
          </a:ln>
        </p:spPr>
      </p:pic>
      <p:sp>
        <p:nvSpPr>
          <p:cNvPr id="502" name="Google Shape;502;p80"/>
          <p:cNvSpPr txBox="1"/>
          <p:nvPr/>
        </p:nvSpPr>
        <p:spPr>
          <a:xfrm>
            <a:off x="5524790" y="2200566"/>
            <a:ext cx="2991000" cy="2283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One of the Digital Mask Maps made by citizens</a:t>
            </a:r>
            <a:endParaRPr sz="1000"/>
          </a:p>
        </p:txBody>
      </p:sp>
      <p:sp>
        <p:nvSpPr>
          <p:cNvPr id="503" name="Google Shape;503;p80"/>
          <p:cNvSpPr txBox="1"/>
          <p:nvPr/>
        </p:nvSpPr>
        <p:spPr>
          <a:xfrm>
            <a:off x="5142786" y="6358518"/>
            <a:ext cx="2564100" cy="2283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100"/>
              <a:buFont typeface="Helvetica Neue"/>
              <a:buNone/>
            </a:pPr>
            <a:r>
              <a:rPr b="0" i="0" lang="en" sz="1100" u="none" cap="none" strike="noStrike">
                <a:solidFill>
                  <a:srgbClr val="FFFFFF"/>
                </a:solidFill>
                <a:latin typeface="Helvetica Neue"/>
                <a:ea typeface="Helvetica Neue"/>
                <a:cs typeface="Helvetica Neue"/>
                <a:sym typeface="Helvetica Neue"/>
              </a:rPr>
              <a:t>Map of Dimond Princess tourists tracks </a:t>
            </a:r>
            <a:endParaRPr sz="10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7" name="Shape 507"/>
        <p:cNvGrpSpPr/>
        <p:nvPr/>
      </p:nvGrpSpPr>
      <p:grpSpPr>
        <a:xfrm>
          <a:off x="0" y="0"/>
          <a:ext cx="0" cy="0"/>
          <a:chOff x="0" y="0"/>
          <a:chExt cx="0" cy="0"/>
        </a:xfrm>
      </p:grpSpPr>
      <p:sp>
        <p:nvSpPr>
          <p:cNvPr id="508" name="Google Shape;508;p81"/>
          <p:cNvSpPr txBox="1"/>
          <p:nvPr/>
        </p:nvSpPr>
        <p:spPr>
          <a:xfrm>
            <a:off x="316946" y="477027"/>
            <a:ext cx="2644200" cy="3318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700"/>
              <a:buFont typeface="Helvetica Neue"/>
              <a:buNone/>
            </a:pPr>
            <a:r>
              <a:rPr b="0" i="0" lang="en" sz="1700" u="none" cap="none" strike="noStrike">
                <a:solidFill>
                  <a:srgbClr val="FFFFFF"/>
                </a:solidFill>
                <a:latin typeface="Helvetica Neue"/>
                <a:ea typeface="Helvetica Neue"/>
                <a:cs typeface="Helvetica Neue"/>
                <a:sym typeface="Helvetica Neue"/>
              </a:rPr>
              <a:t>How can Taiwan do this? </a:t>
            </a:r>
            <a:endParaRPr sz="1000"/>
          </a:p>
        </p:txBody>
      </p:sp>
      <p:sp>
        <p:nvSpPr>
          <p:cNvPr id="509" name="Google Shape;509;p81"/>
          <p:cNvSpPr txBox="1"/>
          <p:nvPr/>
        </p:nvSpPr>
        <p:spPr>
          <a:xfrm>
            <a:off x="177794" y="810726"/>
            <a:ext cx="2922600" cy="2895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Historical and geographic context:</a:t>
            </a:r>
            <a:endParaRPr sz="1000"/>
          </a:p>
        </p:txBody>
      </p:sp>
      <p:sp>
        <p:nvSpPr>
          <p:cNvPr id="510" name="Google Shape;510;p81"/>
          <p:cNvSpPr txBox="1"/>
          <p:nvPr/>
        </p:nvSpPr>
        <p:spPr>
          <a:xfrm>
            <a:off x="200154" y="1166223"/>
            <a:ext cx="2877900" cy="12408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Taiwan has earthquakes, typhoons often, and is always preparing for war in past seven decades for the military threat from China, so people here are always under caution and awareness of crisis</a:t>
            </a:r>
            <a:endParaRPr sz="1000"/>
          </a:p>
        </p:txBody>
      </p:sp>
      <p:pic>
        <p:nvPicPr>
          <p:cNvPr descr="Image" id="511" name="Google Shape;511;p81"/>
          <p:cNvPicPr preferRelativeResize="0"/>
          <p:nvPr/>
        </p:nvPicPr>
        <p:blipFill rotWithShape="1">
          <a:blip r:embed="rId3">
            <a:alphaModFix/>
          </a:blip>
          <a:srcRect b="0" l="0" r="0" t="0"/>
          <a:stretch/>
        </p:blipFill>
        <p:spPr>
          <a:xfrm>
            <a:off x="165826" y="2547445"/>
            <a:ext cx="2922510" cy="1946856"/>
          </a:xfrm>
          <a:prstGeom prst="rect">
            <a:avLst/>
          </a:prstGeom>
          <a:noFill/>
          <a:ln>
            <a:noFill/>
          </a:ln>
        </p:spPr>
      </p:pic>
      <p:pic>
        <p:nvPicPr>
          <p:cNvPr descr="Image" id="512" name="Google Shape;512;p81"/>
          <p:cNvPicPr preferRelativeResize="0"/>
          <p:nvPr/>
        </p:nvPicPr>
        <p:blipFill rotWithShape="1">
          <a:blip r:embed="rId4">
            <a:alphaModFix/>
          </a:blip>
          <a:srcRect b="0" l="0" r="0" t="0"/>
          <a:stretch/>
        </p:blipFill>
        <p:spPr>
          <a:xfrm>
            <a:off x="151805" y="4605624"/>
            <a:ext cx="2950554" cy="1866585"/>
          </a:xfrm>
          <a:prstGeom prst="rect">
            <a:avLst/>
          </a:prstGeom>
          <a:noFill/>
          <a:ln>
            <a:noFill/>
          </a:ln>
        </p:spPr>
      </p:pic>
      <p:pic>
        <p:nvPicPr>
          <p:cNvPr descr="Image" id="513" name="Google Shape;513;p81"/>
          <p:cNvPicPr preferRelativeResize="0"/>
          <p:nvPr/>
        </p:nvPicPr>
        <p:blipFill rotWithShape="1">
          <a:blip r:embed="rId5">
            <a:alphaModFix/>
          </a:blip>
          <a:srcRect b="0" l="5907" r="5916" t="9853"/>
          <a:stretch/>
        </p:blipFill>
        <p:spPr>
          <a:xfrm>
            <a:off x="5035568" y="4269589"/>
            <a:ext cx="3802269" cy="2325920"/>
          </a:xfrm>
          <a:prstGeom prst="rect">
            <a:avLst/>
          </a:prstGeom>
          <a:noFill/>
          <a:ln>
            <a:noFill/>
          </a:ln>
        </p:spPr>
      </p:pic>
      <p:sp>
        <p:nvSpPr>
          <p:cNvPr id="514" name="Google Shape;514;p81"/>
          <p:cNvSpPr txBox="1"/>
          <p:nvPr/>
        </p:nvSpPr>
        <p:spPr>
          <a:xfrm>
            <a:off x="3356375" y="802276"/>
            <a:ext cx="2601300" cy="2886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Took decisive action early on: </a:t>
            </a:r>
            <a:endParaRPr sz="1000"/>
          </a:p>
        </p:txBody>
      </p:sp>
      <p:sp>
        <p:nvSpPr>
          <p:cNvPr id="515" name="Google Shape;515;p81"/>
          <p:cNvSpPr txBox="1"/>
          <p:nvPr/>
        </p:nvSpPr>
        <p:spPr>
          <a:xfrm>
            <a:off x="6229707" y="801797"/>
            <a:ext cx="2641500" cy="2895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Fully covered health insurance:</a:t>
            </a:r>
            <a:endParaRPr sz="1000"/>
          </a:p>
        </p:txBody>
      </p:sp>
      <p:pic>
        <p:nvPicPr>
          <p:cNvPr descr="Image" id="516" name="Google Shape;516;p81"/>
          <p:cNvPicPr preferRelativeResize="0"/>
          <p:nvPr/>
        </p:nvPicPr>
        <p:blipFill rotWithShape="1">
          <a:blip r:embed="rId6">
            <a:alphaModFix/>
          </a:blip>
          <a:srcRect b="0" l="0" r="0" t="0"/>
          <a:stretch/>
        </p:blipFill>
        <p:spPr>
          <a:xfrm>
            <a:off x="3223807" y="4693761"/>
            <a:ext cx="1690311" cy="1690311"/>
          </a:xfrm>
          <a:prstGeom prst="rect">
            <a:avLst/>
          </a:prstGeom>
          <a:noFill/>
          <a:ln>
            <a:noFill/>
          </a:ln>
        </p:spPr>
      </p:pic>
      <p:sp>
        <p:nvSpPr>
          <p:cNvPr id="517" name="Google Shape;517;p81"/>
          <p:cNvSpPr txBox="1"/>
          <p:nvPr/>
        </p:nvSpPr>
        <p:spPr>
          <a:xfrm>
            <a:off x="3121784" y="1166223"/>
            <a:ext cx="3064200" cy="22146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Made the “person to person” epidemic </a:t>
            </a:r>
            <a:endParaRPr sz="1000"/>
          </a:p>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judgement in the very beginning and </a:t>
            </a:r>
            <a:endParaRPr sz="1000"/>
          </a:p>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started advanced deployment. Taiwan has more experience than many countries to do the information illustration from China and had learned its lesson from the 2003 SARS epidemic. On board quarantine check and pneumonia proactive survey dig out the diving cases  which prevented more local effected cases.</a:t>
            </a:r>
            <a:endParaRPr sz="1000"/>
          </a:p>
        </p:txBody>
      </p:sp>
      <p:sp>
        <p:nvSpPr>
          <p:cNvPr id="518" name="Google Shape;518;p81"/>
          <p:cNvSpPr txBox="1"/>
          <p:nvPr/>
        </p:nvSpPr>
        <p:spPr>
          <a:xfrm>
            <a:off x="6229707" y="1159708"/>
            <a:ext cx="2641500" cy="24093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More than 99% people of Taiwan </a:t>
            </a:r>
            <a:endParaRPr sz="1000"/>
          </a:p>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covered by public run health </a:t>
            </a:r>
            <a:endParaRPr sz="1000"/>
          </a:p>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insurance, with monthly payment less than $40 per person, and the virus test is free under doctor’s instruction. So the sufficient data </a:t>
            </a:r>
            <a:endParaRPr sz="1000"/>
          </a:p>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can be used to trace all medical treatments which means to trace the virus. By the data available, Taiwan launched a for mask ration for pharmacies, three per week per person   </a:t>
            </a:r>
            <a:endParaRPr sz="10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2" name="Shape 522"/>
        <p:cNvGrpSpPr/>
        <p:nvPr/>
      </p:nvGrpSpPr>
      <p:grpSpPr>
        <a:xfrm>
          <a:off x="0" y="0"/>
          <a:ext cx="0" cy="0"/>
          <a:chOff x="0" y="0"/>
          <a:chExt cx="0" cy="0"/>
        </a:xfrm>
      </p:grpSpPr>
      <p:sp>
        <p:nvSpPr>
          <p:cNvPr id="523" name="Google Shape;523;p82"/>
          <p:cNvSpPr txBox="1"/>
          <p:nvPr/>
        </p:nvSpPr>
        <p:spPr>
          <a:xfrm>
            <a:off x="485904" y="646691"/>
            <a:ext cx="3386400" cy="3318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700"/>
              <a:buFont typeface="Helvetica Neue"/>
              <a:buNone/>
            </a:pPr>
            <a:r>
              <a:rPr b="0" i="0" lang="en" sz="1700" u="none" cap="none" strike="noStrike">
                <a:solidFill>
                  <a:srgbClr val="FFFFFF"/>
                </a:solidFill>
                <a:latin typeface="Helvetica Neue"/>
                <a:ea typeface="Helvetica Neue"/>
                <a:cs typeface="Helvetica Neue"/>
                <a:sym typeface="Helvetica Neue"/>
              </a:rPr>
              <a:t>How can Taiwan do this? </a:t>
            </a:r>
            <a:endParaRPr sz="1000"/>
          </a:p>
        </p:txBody>
      </p:sp>
      <p:sp>
        <p:nvSpPr>
          <p:cNvPr id="524" name="Google Shape;524;p82"/>
          <p:cNvSpPr txBox="1"/>
          <p:nvPr/>
        </p:nvSpPr>
        <p:spPr>
          <a:xfrm>
            <a:off x="4681535" y="980870"/>
            <a:ext cx="3317100" cy="2886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Free media and access to information  </a:t>
            </a:r>
            <a:endParaRPr sz="1000"/>
          </a:p>
        </p:txBody>
      </p:sp>
      <p:sp>
        <p:nvSpPr>
          <p:cNvPr id="525" name="Google Shape;525;p82"/>
          <p:cNvSpPr txBox="1"/>
          <p:nvPr/>
        </p:nvSpPr>
        <p:spPr>
          <a:xfrm>
            <a:off x="483443" y="980390"/>
            <a:ext cx="3391200" cy="2895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Give way to the experts who know best</a:t>
            </a:r>
            <a:endParaRPr sz="1000"/>
          </a:p>
        </p:txBody>
      </p:sp>
      <p:sp>
        <p:nvSpPr>
          <p:cNvPr id="526" name="Google Shape;526;p82"/>
          <p:cNvSpPr txBox="1"/>
          <p:nvPr/>
        </p:nvSpPr>
        <p:spPr>
          <a:xfrm>
            <a:off x="456664" y="1414377"/>
            <a:ext cx="3444900" cy="16302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The core members of the Command Center with a supporting experts team are all well medical trained including the vice president, a deputy prime minister, a minister, and many public health or medical professors whom, with power authorized by the President and the  Prime minster,  are able to make expeditious decisions at the frontlines.</a:t>
            </a:r>
            <a:endParaRPr sz="1000"/>
          </a:p>
        </p:txBody>
      </p:sp>
      <p:pic>
        <p:nvPicPr>
          <p:cNvPr descr="Image" id="527" name="Google Shape;527;p82"/>
          <p:cNvPicPr preferRelativeResize="0"/>
          <p:nvPr/>
        </p:nvPicPr>
        <p:blipFill rotWithShape="1">
          <a:blip r:embed="rId3">
            <a:alphaModFix/>
          </a:blip>
          <a:srcRect b="0" l="0" r="0" t="0"/>
          <a:stretch/>
        </p:blipFill>
        <p:spPr>
          <a:xfrm>
            <a:off x="2629970" y="3752206"/>
            <a:ext cx="1948608" cy="1299072"/>
          </a:xfrm>
          <a:prstGeom prst="rect">
            <a:avLst/>
          </a:prstGeom>
          <a:noFill/>
          <a:ln>
            <a:noFill/>
          </a:ln>
        </p:spPr>
      </p:pic>
      <p:pic>
        <p:nvPicPr>
          <p:cNvPr descr="Image" id="528" name="Google Shape;528;p82"/>
          <p:cNvPicPr preferRelativeResize="0"/>
          <p:nvPr/>
        </p:nvPicPr>
        <p:blipFill rotWithShape="1">
          <a:blip r:embed="rId4">
            <a:alphaModFix/>
          </a:blip>
          <a:srcRect b="0" l="0" r="0" t="0"/>
          <a:stretch/>
        </p:blipFill>
        <p:spPr>
          <a:xfrm>
            <a:off x="470830" y="5094547"/>
            <a:ext cx="2140540" cy="1437443"/>
          </a:xfrm>
          <a:prstGeom prst="rect">
            <a:avLst/>
          </a:prstGeom>
          <a:noFill/>
          <a:ln>
            <a:noFill/>
          </a:ln>
        </p:spPr>
      </p:pic>
      <p:pic>
        <p:nvPicPr>
          <p:cNvPr descr="Image" id="529" name="Google Shape;529;p82"/>
          <p:cNvPicPr preferRelativeResize="0"/>
          <p:nvPr/>
        </p:nvPicPr>
        <p:blipFill rotWithShape="1">
          <a:blip r:embed="rId5">
            <a:alphaModFix/>
          </a:blip>
          <a:srcRect b="0" l="0" r="0" t="0"/>
          <a:stretch/>
        </p:blipFill>
        <p:spPr>
          <a:xfrm>
            <a:off x="476860" y="3752207"/>
            <a:ext cx="2128480" cy="1299073"/>
          </a:xfrm>
          <a:prstGeom prst="rect">
            <a:avLst/>
          </a:prstGeom>
          <a:noFill/>
          <a:ln>
            <a:noFill/>
          </a:ln>
        </p:spPr>
      </p:pic>
      <p:pic>
        <p:nvPicPr>
          <p:cNvPr descr="Image" id="530" name="Google Shape;530;p82"/>
          <p:cNvPicPr preferRelativeResize="0"/>
          <p:nvPr/>
        </p:nvPicPr>
        <p:blipFill rotWithShape="1">
          <a:blip r:embed="rId6">
            <a:alphaModFix/>
          </a:blip>
          <a:srcRect b="0" l="0" r="0" t="0"/>
          <a:stretch/>
        </p:blipFill>
        <p:spPr>
          <a:xfrm>
            <a:off x="2645978" y="5094547"/>
            <a:ext cx="1916592" cy="1437444"/>
          </a:xfrm>
          <a:prstGeom prst="rect">
            <a:avLst/>
          </a:prstGeom>
          <a:noFill/>
          <a:ln>
            <a:noFill/>
          </a:ln>
        </p:spPr>
      </p:pic>
      <p:sp>
        <p:nvSpPr>
          <p:cNvPr id="531" name="Google Shape;531;p82"/>
          <p:cNvSpPr txBox="1"/>
          <p:nvPr/>
        </p:nvSpPr>
        <p:spPr>
          <a:xfrm>
            <a:off x="3965802" y="3642719"/>
            <a:ext cx="107100" cy="196500"/>
          </a:xfrm>
          <a:prstGeom prst="rect">
            <a:avLst/>
          </a:prstGeom>
          <a:noFill/>
          <a:ln>
            <a:noFill/>
          </a:ln>
        </p:spPr>
        <p:txBody>
          <a:bodyPr anchorCtr="0" anchor="ctr" bIns="35725" lIns="35725" spcFirstLastPara="1" rIns="35725" wrap="square" tIns="35725">
            <a:noAutofit/>
          </a:bodyPr>
          <a:lstStyle/>
          <a:p>
            <a:pPr indent="0" lvl="0" marL="0" marR="0" rtl="0" algn="l">
              <a:lnSpc>
                <a:spcPct val="233333"/>
              </a:lnSpc>
              <a:spcBef>
                <a:spcPts val="0"/>
              </a:spcBef>
              <a:spcAft>
                <a:spcPts val="0"/>
              </a:spcAft>
              <a:buClr>
                <a:srgbClr val="0000EE"/>
              </a:buClr>
              <a:buSzPts val="800"/>
              <a:buFont typeface="Times"/>
              <a:buNone/>
            </a:pPr>
            <a:r>
              <a:rPr b="0" i="0" lang="en" sz="800" u="sng" cap="none" strike="noStrike">
                <a:solidFill>
                  <a:srgbClr val="0000EE"/>
                </a:solidFill>
                <a:latin typeface="Times"/>
                <a:ea typeface="Times"/>
                <a:cs typeface="Times"/>
                <a:sym typeface="Times"/>
                <a:hlinkClick r:id="rId7"/>
              </a:rPr>
              <a:t> </a:t>
            </a:r>
            <a:endParaRPr sz="1000"/>
          </a:p>
        </p:txBody>
      </p:sp>
      <p:sp>
        <p:nvSpPr>
          <p:cNvPr id="532" name="Google Shape;532;p82"/>
          <p:cNvSpPr txBox="1"/>
          <p:nvPr/>
        </p:nvSpPr>
        <p:spPr>
          <a:xfrm>
            <a:off x="4433857" y="1330218"/>
            <a:ext cx="3812400" cy="16302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Taiwan is one of the countries in Asia with a high degree of press freedom. Its ranking of 2019 is 42nd, next to South Korea 41st, when US is 48th. Quality and responsible reporting from various free media helps people under crisis take correct measures and strengthens the legitimacy, credibility, and reliability of government-sanctioned actions.</a:t>
            </a:r>
            <a:endParaRPr sz="1000"/>
          </a:p>
        </p:txBody>
      </p:sp>
      <p:sp>
        <p:nvSpPr>
          <p:cNvPr id="533" name="Google Shape;533;p82">
            <a:hlinkClick r:id="rId8"/>
          </p:cNvPr>
          <p:cNvSpPr txBox="1"/>
          <p:nvPr/>
        </p:nvSpPr>
        <p:spPr>
          <a:xfrm>
            <a:off x="4733754" y="3427384"/>
            <a:ext cx="3212700" cy="306900"/>
          </a:xfrm>
          <a:prstGeom prst="rect">
            <a:avLst/>
          </a:prstGeom>
          <a:solidFill>
            <a:srgbClr val="EB220C"/>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 sz="1500" u="none" cap="none" strike="noStrike">
                <a:solidFill>
                  <a:srgbClr val="FFFFFF"/>
                </a:solidFill>
                <a:latin typeface="Helvetica Neue"/>
                <a:ea typeface="Helvetica Neue"/>
                <a:cs typeface="Helvetica Neue"/>
                <a:sym typeface="Helvetica Neue"/>
              </a:rPr>
              <a:t>2019 World Press Freedom Index</a:t>
            </a:r>
            <a:endParaRPr sz="1000"/>
          </a:p>
        </p:txBody>
      </p:sp>
      <p:pic>
        <p:nvPicPr>
          <p:cNvPr descr="Image" id="534" name="Google Shape;534;p82"/>
          <p:cNvPicPr preferRelativeResize="0"/>
          <p:nvPr/>
        </p:nvPicPr>
        <p:blipFill rotWithShape="1">
          <a:blip r:embed="rId9">
            <a:alphaModFix/>
          </a:blip>
          <a:srcRect b="0" l="0" r="0" t="0"/>
          <a:stretch/>
        </p:blipFill>
        <p:spPr>
          <a:xfrm>
            <a:off x="4728270" y="3764051"/>
            <a:ext cx="4186424" cy="27858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83"/>
          <p:cNvSpPr txBox="1"/>
          <p:nvPr/>
        </p:nvSpPr>
        <p:spPr>
          <a:xfrm>
            <a:off x="239065" y="764667"/>
            <a:ext cx="4576200" cy="3102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 sz="1500" u="none" cap="none" strike="noStrike">
                <a:solidFill>
                  <a:srgbClr val="FFFFFF"/>
                </a:solidFill>
                <a:latin typeface="Helvetica Neue"/>
                <a:ea typeface="Helvetica Neue"/>
                <a:cs typeface="Helvetica Neue"/>
                <a:sym typeface="Helvetica Neue"/>
              </a:rPr>
              <a:t>Human rights concern when conquering the virus</a:t>
            </a:r>
            <a:endParaRPr sz="1000"/>
          </a:p>
        </p:txBody>
      </p:sp>
      <p:sp>
        <p:nvSpPr>
          <p:cNvPr id="540" name="Google Shape;540;p83"/>
          <p:cNvSpPr txBox="1"/>
          <p:nvPr/>
        </p:nvSpPr>
        <p:spPr>
          <a:xfrm>
            <a:off x="239065" y="1296721"/>
            <a:ext cx="8580000" cy="39675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We want to trace the virus, which means we have to trace people – which leads to a privacy rights issue.</a:t>
            </a:r>
            <a:endParaRPr b="1" i="0" sz="1400" u="none" cap="none" strike="noStrike">
              <a:solidFill>
                <a:srgbClr val="000000"/>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FFFFFF"/>
              </a:buClr>
              <a:buSzPts val="1400"/>
              <a:buFont typeface="Helvetica Neue"/>
              <a:buNone/>
            </a:pPr>
            <a:r>
              <a:t/>
            </a:r>
            <a:endParaRPr b="1" i="0" sz="1400" u="none" cap="none" strike="noStrike">
              <a:solidFill>
                <a:srgbClr val="000000"/>
              </a:solidFill>
              <a:latin typeface="Helvetica Neue"/>
              <a:ea typeface="Helvetica Neue"/>
              <a:cs typeface="Helvetica Neue"/>
              <a:sym typeface="Helvetica Neue"/>
            </a:endParaRPr>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The pandemic challenges the subtle and obscure boundary between individual liberty and public interests which itself contributes to individual goods. </a:t>
            </a:r>
            <a:endParaRPr b="1" i="0" sz="1400" u="none" cap="none" strike="noStrike">
              <a:solidFill>
                <a:srgbClr val="000000"/>
              </a:solidFill>
              <a:latin typeface="Helvetica Neue"/>
              <a:ea typeface="Helvetica Neue"/>
              <a:cs typeface="Helvetica Neue"/>
              <a:sym typeface="Helvetica Neue"/>
            </a:endParaRPr>
          </a:p>
          <a:p>
            <a:pPr indent="-114300" lvl="0" marL="203200" marR="0" rtl="0" algn="l">
              <a:lnSpc>
                <a:spcPct val="100000"/>
              </a:lnSpc>
              <a:spcBef>
                <a:spcPts val="0"/>
              </a:spcBef>
              <a:spcAft>
                <a:spcPts val="0"/>
              </a:spcAft>
              <a:buClr>
                <a:srgbClr val="FFFFFF"/>
              </a:buClr>
              <a:buSzPts val="1400"/>
              <a:buFont typeface="Arial"/>
              <a:buNone/>
            </a:pPr>
            <a:r>
              <a:t/>
            </a:r>
            <a:endParaRPr b="1" i="0" sz="1400" u="none" cap="none" strike="noStrike">
              <a:solidFill>
                <a:srgbClr val="000000"/>
              </a:solidFill>
              <a:latin typeface="Helvetica Neue"/>
              <a:ea typeface="Helvetica Neue"/>
              <a:cs typeface="Helvetica Neue"/>
              <a:sym typeface="Helvetica Neue"/>
            </a:endParaRPr>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Most of Taiwan public opinion supports strengthening measurements for the outbreak, but there are some critics who challenge the government’s actions</a:t>
            </a:r>
            <a:endParaRPr sz="1000"/>
          </a:p>
          <a:p>
            <a:pPr indent="-203200" lvl="2"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1. Using personal health insurance data to do mask rationing</a:t>
            </a:r>
            <a:endParaRPr b="1" i="0" sz="1400" u="none" cap="none" strike="noStrike">
              <a:solidFill>
                <a:srgbClr val="000000"/>
              </a:solidFill>
              <a:latin typeface="Helvetica Neue"/>
              <a:ea typeface="Helvetica Neue"/>
              <a:cs typeface="Helvetica Neue"/>
              <a:sym typeface="Helvetica Neue"/>
            </a:endParaRPr>
          </a:p>
          <a:p>
            <a:pPr indent="-203200" lvl="2"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2. Tracing the people who have travelled overseas or had contact with positive cases who should quarantine themselves but might not do so. </a:t>
            </a:r>
            <a:endParaRPr b="1" i="0" sz="1400" u="none" cap="none" strike="noStrike">
              <a:solidFill>
                <a:srgbClr val="000000"/>
              </a:solidFill>
              <a:latin typeface="Helvetica Neue"/>
              <a:ea typeface="Helvetica Neue"/>
              <a:cs typeface="Helvetica Neue"/>
              <a:sym typeface="Helvetica Neue"/>
            </a:endParaRPr>
          </a:p>
          <a:p>
            <a:pPr indent="-114300" lvl="2" marL="203200" marR="0" rtl="0" algn="l">
              <a:lnSpc>
                <a:spcPct val="100000"/>
              </a:lnSpc>
              <a:spcBef>
                <a:spcPts val="0"/>
              </a:spcBef>
              <a:spcAft>
                <a:spcPts val="0"/>
              </a:spcAft>
              <a:buClr>
                <a:srgbClr val="FFFFFF"/>
              </a:buClr>
              <a:buSzPts val="1400"/>
              <a:buFont typeface="Arial"/>
              <a:buNone/>
            </a:pPr>
            <a:r>
              <a:t/>
            </a:r>
            <a:endParaRPr b="1" i="0" sz="1400" u="none" cap="none" strike="noStrike">
              <a:solidFill>
                <a:srgbClr val="000000"/>
              </a:solidFill>
              <a:latin typeface="Helvetica Neue"/>
              <a:ea typeface="Helvetica Neue"/>
              <a:cs typeface="Helvetica Neue"/>
              <a:sym typeface="Helvetica Neue"/>
            </a:endParaRPr>
          </a:p>
          <a:p>
            <a:pPr indent="-203200" lvl="2"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Human rights NGOs in Taiwan are launching campaign for a legislative action to clarify an emergent usage limitation of governmental power during this and other such crises. </a:t>
            </a:r>
            <a:endParaRPr b="1" i="0" sz="1400" u="none" cap="none" strike="noStrike">
              <a:solidFill>
                <a:srgbClr val="000000"/>
              </a:solidFill>
              <a:latin typeface="Helvetica Neue"/>
              <a:ea typeface="Helvetica Neue"/>
              <a:cs typeface="Helvetica Neue"/>
              <a:sym typeface="Helvetica Neue"/>
            </a:endParaRPr>
          </a:p>
          <a:p>
            <a:pPr indent="-114300" lvl="2" marL="203200" marR="0" rtl="0" algn="l">
              <a:lnSpc>
                <a:spcPct val="100000"/>
              </a:lnSpc>
              <a:spcBef>
                <a:spcPts val="0"/>
              </a:spcBef>
              <a:spcAft>
                <a:spcPts val="0"/>
              </a:spcAft>
              <a:buClr>
                <a:srgbClr val="FFFFFF"/>
              </a:buClr>
              <a:buSzPts val="1400"/>
              <a:buFont typeface="Arial"/>
              <a:buNone/>
            </a:pPr>
            <a:r>
              <a:t/>
            </a:r>
            <a:endParaRPr b="1" i="0" sz="1400" u="none" cap="none" strike="noStrike">
              <a:solidFill>
                <a:srgbClr val="000000"/>
              </a:solidFill>
              <a:latin typeface="Helvetica Neue"/>
              <a:ea typeface="Helvetica Neue"/>
              <a:cs typeface="Helvetica Neue"/>
              <a:sym typeface="Helvetica Neue"/>
            </a:endParaRPr>
          </a:p>
          <a:p>
            <a:pPr indent="-203200" lvl="2"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In a democracy like the USA or Taiwan, with free press and information openness, every public issue is debatable. However, through debate and social dialogue, our democracies set up deeper and stronger.    </a:t>
            </a:r>
            <a:endParaRPr sz="1000"/>
          </a:p>
        </p:txBody>
      </p:sp>
      <p:sp>
        <p:nvSpPr>
          <p:cNvPr id="541" name="Google Shape;541;p83">
            <a:hlinkClick r:id="rId3"/>
          </p:cNvPr>
          <p:cNvSpPr txBox="1"/>
          <p:nvPr/>
        </p:nvSpPr>
        <p:spPr>
          <a:xfrm>
            <a:off x="301376" y="5486023"/>
            <a:ext cx="8541300" cy="310200"/>
          </a:xfrm>
          <a:prstGeom prst="rect">
            <a:avLst/>
          </a:prstGeom>
          <a:solidFill>
            <a:srgbClr val="EB220C"/>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 sz="1500" u="sng" cap="none" strike="noStrike">
                <a:solidFill>
                  <a:schemeClr val="hlink"/>
                </a:solidFill>
                <a:latin typeface="Helvetica Neue"/>
                <a:ea typeface="Helvetica Neue"/>
                <a:cs typeface="Helvetica Neue"/>
                <a:sym typeface="Helvetica Neue"/>
                <a:hlinkClick r:id="rId4"/>
              </a:rPr>
              <a:t>Bottom Line: Important to conquer the outbreak with legitimacy and human rights protection</a:t>
            </a:r>
            <a:endParaRPr b="0" i="0" sz="15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sp>
        <p:nvSpPr>
          <p:cNvPr id="546" name="Google Shape;546;p84"/>
          <p:cNvSpPr txBox="1"/>
          <p:nvPr/>
        </p:nvSpPr>
        <p:spPr>
          <a:xfrm>
            <a:off x="621171" y="803713"/>
            <a:ext cx="1098900" cy="310200"/>
          </a:xfrm>
          <a:prstGeom prst="rect">
            <a:avLst/>
          </a:prstGeom>
          <a:solidFill>
            <a:schemeClr val="accent6"/>
          </a:solidFill>
          <a:ln>
            <a:noFill/>
          </a:ln>
        </p:spPr>
        <p:txBody>
          <a:bodyPr anchorCtr="0" anchor="ctr" bIns="35725" lIns="35725" spcFirstLastPara="1" rIns="35725" wrap="square" tIns="35725">
            <a:noAutofit/>
          </a:bodyPr>
          <a:lstStyle/>
          <a:p>
            <a:pPr indent="0" lvl="0" marL="0" marR="0" rtl="0" algn="ctr">
              <a:lnSpc>
                <a:spcPct val="100000"/>
              </a:lnSpc>
              <a:spcBef>
                <a:spcPts val="0"/>
              </a:spcBef>
              <a:spcAft>
                <a:spcPts val="0"/>
              </a:spcAft>
              <a:buClr>
                <a:srgbClr val="FFFFFF"/>
              </a:buClr>
              <a:buSzPts val="1500"/>
              <a:buFont typeface="Helvetica Neue"/>
              <a:buNone/>
            </a:pPr>
            <a:r>
              <a:rPr b="0" i="0" lang="en" sz="1500" u="none" cap="none" strike="noStrike">
                <a:solidFill>
                  <a:srgbClr val="FFFFFF"/>
                </a:solidFill>
                <a:latin typeface="Helvetica Neue"/>
                <a:ea typeface="Helvetica Neue"/>
                <a:cs typeface="Helvetica Neue"/>
                <a:sym typeface="Helvetica Neue"/>
              </a:rPr>
              <a:t>Conclusion</a:t>
            </a:r>
            <a:endParaRPr b="0" i="0" sz="1500" u="none" cap="none" strike="noStrike">
              <a:solidFill>
                <a:srgbClr val="FFFFFF"/>
              </a:solidFill>
              <a:latin typeface="Helvetica Neue"/>
              <a:ea typeface="Helvetica Neue"/>
              <a:cs typeface="Helvetica Neue"/>
              <a:sym typeface="Helvetica Neue"/>
            </a:endParaRPr>
          </a:p>
        </p:txBody>
      </p:sp>
      <p:sp>
        <p:nvSpPr>
          <p:cNvPr id="547" name="Google Shape;547;p84">
            <a:hlinkClick r:id="rId3"/>
          </p:cNvPr>
          <p:cNvSpPr txBox="1"/>
          <p:nvPr/>
        </p:nvSpPr>
        <p:spPr>
          <a:xfrm>
            <a:off x="621171" y="1099645"/>
            <a:ext cx="7901700" cy="1132500"/>
          </a:xfrm>
          <a:prstGeom prst="rect">
            <a:avLst/>
          </a:prstGeom>
          <a:solidFill>
            <a:schemeClr val="accent1"/>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“You can contain clusters,” Dr. David L. Heymann said. “You need to identify and stop discrete outbreaks, and then do rigorous contact tracing.” Easier said than done, though: “Doing so takes intelligent, rapidly adaptive work by health officials, and near-total cooperation from the populace,” David explains.   </a:t>
            </a:r>
            <a:endParaRPr sz="1000"/>
          </a:p>
          <a:p>
            <a:pPr indent="0" lvl="0" marL="0" marR="0" rtl="0" algn="l">
              <a:lnSpc>
                <a:spcPct val="100000"/>
              </a:lnSpc>
              <a:spcBef>
                <a:spcPts val="0"/>
              </a:spcBef>
              <a:spcAft>
                <a:spcPts val="0"/>
              </a:spcAft>
              <a:buClr>
                <a:srgbClr val="FFFFFF"/>
              </a:buClr>
              <a:buSzPts val="1300"/>
              <a:buFont typeface="Helvetica Neue"/>
              <a:buNone/>
            </a:pPr>
            <a:r>
              <a:rPr b="0" i="0" lang="en" sz="1300" u="none" cap="none" strike="noStrike">
                <a:solidFill>
                  <a:srgbClr val="FFFFFF"/>
                </a:solidFill>
                <a:latin typeface="Helvetica Neue"/>
                <a:ea typeface="Helvetica Neue"/>
                <a:cs typeface="Helvetica Neue"/>
                <a:sym typeface="Helvetica Neue"/>
              </a:rPr>
              <a:t>                                                                                                                      ~The New York Times March 23</a:t>
            </a:r>
            <a:endParaRPr sz="1000"/>
          </a:p>
        </p:txBody>
      </p:sp>
      <p:sp>
        <p:nvSpPr>
          <p:cNvPr id="548" name="Google Shape;548;p84"/>
          <p:cNvSpPr txBox="1"/>
          <p:nvPr/>
        </p:nvSpPr>
        <p:spPr>
          <a:xfrm>
            <a:off x="621171" y="2459703"/>
            <a:ext cx="7901700" cy="18033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What has helped Taiwan be among the success stories of dealing with this outbreak: </a:t>
            </a:r>
            <a:endParaRPr sz="1000"/>
          </a:p>
          <a:p>
            <a:pPr indent="0" lvl="0" marL="0" marR="0" rtl="0" algn="l">
              <a:lnSpc>
                <a:spcPct val="100000"/>
              </a:lnSpc>
              <a:spcBef>
                <a:spcPts val="0"/>
              </a:spcBef>
              <a:spcAft>
                <a:spcPts val="0"/>
              </a:spcAft>
              <a:buClr>
                <a:srgbClr val="FFFFFF"/>
              </a:buClr>
              <a:buSzPts val="1400"/>
              <a:buFont typeface="Helvetica Neue"/>
              <a:buNone/>
            </a:pPr>
            <a:r>
              <a:t/>
            </a:r>
            <a:endParaRPr b="1" i="0" sz="1400" u="none" cap="none" strike="noStrike">
              <a:solidFill>
                <a:srgbClr val="000000"/>
              </a:solidFill>
              <a:latin typeface="Helvetica Neue"/>
              <a:ea typeface="Helvetica Neue"/>
              <a:cs typeface="Helvetica Neue"/>
              <a:sym typeface="Helvetica Neue"/>
            </a:endParaRPr>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Previewing of the outbreak ahead of time and initiating early deployment of public health assets/measures</a:t>
            </a:r>
            <a:endParaRPr sz="1000"/>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An experts-led united commend center with laboratory-level accurate case tracking</a:t>
            </a:r>
            <a:endParaRPr b="1" i="0" sz="1400" u="none" cap="none" strike="noStrike">
              <a:solidFill>
                <a:srgbClr val="000000"/>
              </a:solidFill>
              <a:latin typeface="Helvetica Neue"/>
              <a:ea typeface="Helvetica Neue"/>
              <a:cs typeface="Helvetica Neue"/>
              <a:sym typeface="Helvetica Neue"/>
            </a:endParaRPr>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Digital data power by full coverage health insurance</a:t>
            </a:r>
            <a:endParaRPr b="1" i="0" sz="1400" u="none" cap="none" strike="noStrike">
              <a:solidFill>
                <a:srgbClr val="000000"/>
              </a:solidFill>
              <a:latin typeface="Helvetica Neue"/>
              <a:ea typeface="Helvetica Neue"/>
              <a:cs typeface="Helvetica Neue"/>
              <a:sym typeface="Helvetica Neue"/>
            </a:endParaRPr>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Active cooperation from a well-informed populace that views government responses as credible and legitimate</a:t>
            </a:r>
            <a:endParaRPr b="1" i="0" sz="1400" u="none" cap="none" strike="noStrike">
              <a:solidFill>
                <a:srgbClr val="000000"/>
              </a:solidFill>
              <a:latin typeface="Helvetica Neue"/>
              <a:ea typeface="Helvetica Neue"/>
              <a:cs typeface="Helvetica Neue"/>
              <a:sym typeface="Helvetica Neue"/>
            </a:endParaRPr>
          </a:p>
        </p:txBody>
      </p:sp>
      <p:sp>
        <p:nvSpPr>
          <p:cNvPr id="549" name="Google Shape;549;p84"/>
          <p:cNvSpPr txBox="1"/>
          <p:nvPr/>
        </p:nvSpPr>
        <p:spPr>
          <a:xfrm>
            <a:off x="621171" y="4382417"/>
            <a:ext cx="7868100" cy="1803300"/>
          </a:xfrm>
          <a:prstGeom prst="rect">
            <a:avLst/>
          </a:prstGeom>
          <a:solidFill>
            <a:srgbClr val="F3B802"/>
          </a:solidFill>
          <a:ln>
            <a:noFill/>
          </a:ln>
        </p:spPr>
        <p:txBody>
          <a:bodyPr anchorCtr="0" anchor="ctr" bIns="35725" lIns="35725" spcFirstLastPara="1" rIns="35725" wrap="square" tIns="35725">
            <a:noAutofit/>
          </a:bodyPr>
          <a:lstStyle/>
          <a:p>
            <a:pPr indent="0" lvl="0" marL="0" marR="0" rtl="0" algn="l">
              <a:lnSpc>
                <a:spcPct val="100000"/>
              </a:lnSpc>
              <a:spcBef>
                <a:spcPts val="0"/>
              </a:spcBef>
              <a:spcAft>
                <a:spcPts val="0"/>
              </a:spcAft>
              <a:buClr>
                <a:srgbClr val="FFFFFF"/>
              </a:buClr>
              <a:buSzPts val="1400"/>
              <a:buFont typeface="Helvetica Neue"/>
              <a:buNone/>
            </a:pPr>
            <a:r>
              <a:rPr b="0" i="0" lang="en" sz="1400" u="none" cap="none" strike="noStrike">
                <a:solidFill>
                  <a:srgbClr val="FFFFFF"/>
                </a:solidFill>
                <a:latin typeface="Helvetica Neue"/>
                <a:ea typeface="Helvetica Neue"/>
                <a:cs typeface="Helvetica Neue"/>
                <a:sym typeface="Helvetica Neue"/>
              </a:rPr>
              <a:t>A successful epidemic prevention needs to include:</a:t>
            </a:r>
            <a:endParaRPr sz="1000"/>
          </a:p>
          <a:p>
            <a:pPr indent="0" lvl="0" marL="0" marR="0" rtl="0" algn="l">
              <a:lnSpc>
                <a:spcPct val="100000"/>
              </a:lnSpc>
              <a:spcBef>
                <a:spcPts val="0"/>
              </a:spcBef>
              <a:spcAft>
                <a:spcPts val="0"/>
              </a:spcAft>
              <a:buClr>
                <a:srgbClr val="FFFFFF"/>
              </a:buClr>
              <a:buSzPts val="1400"/>
              <a:buFont typeface="Helvetica Neue"/>
              <a:buNone/>
            </a:pPr>
            <a:r>
              <a:t/>
            </a:r>
            <a:endParaRPr b="0" i="0" sz="1400" u="none" cap="none" strike="noStrike">
              <a:solidFill>
                <a:srgbClr val="FFFFFF"/>
              </a:solidFill>
              <a:latin typeface="Helvetica Neue"/>
              <a:ea typeface="Helvetica Neue"/>
              <a:cs typeface="Helvetica Neue"/>
              <a:sym typeface="Helvetica Neue"/>
            </a:endParaRPr>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Social and individual perspectives</a:t>
            </a:r>
            <a:endParaRPr sz="1000"/>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An overarching master public health plan, with medical expertise and related medical technology support. </a:t>
            </a:r>
            <a:endParaRPr b="0" i="0" sz="1400" u="none" cap="none" strike="noStrike">
              <a:solidFill>
                <a:srgbClr val="FFFFFF"/>
              </a:solidFill>
              <a:latin typeface="Helvetica Neue"/>
              <a:ea typeface="Helvetica Neue"/>
              <a:cs typeface="Helvetica Neue"/>
              <a:sym typeface="Helvetica Neue"/>
            </a:endParaRPr>
          </a:p>
          <a:p>
            <a:pPr indent="-203200" lvl="0" marL="203200" marR="0" rtl="0" algn="l">
              <a:lnSpc>
                <a:spcPct val="100000"/>
              </a:lnSpc>
              <a:spcBef>
                <a:spcPts val="0"/>
              </a:spcBef>
              <a:spcAft>
                <a:spcPts val="0"/>
              </a:spcAft>
              <a:buClr>
                <a:srgbClr val="FFFFFF"/>
              </a:buClr>
              <a:buSzPts val="1400"/>
              <a:buFont typeface="Arial"/>
              <a:buChar char="•"/>
            </a:pPr>
            <a:r>
              <a:rPr b="0" i="0" lang="en" sz="1400" u="none" cap="none" strike="noStrike">
                <a:solidFill>
                  <a:srgbClr val="FFFFFF"/>
                </a:solidFill>
                <a:latin typeface="Helvetica Neue"/>
                <a:ea typeface="Helvetica Neue"/>
                <a:cs typeface="Helvetica Neue"/>
                <a:sym typeface="Helvetica Neue"/>
              </a:rPr>
              <a:t>Taiwan anticipates a second peak after citizens return home from travel overseas, but with the measures it has taken, Taiwan stands poised to continue addressing this public health challenge.</a:t>
            </a:r>
            <a:endParaRPr b="0" i="0" sz="1400" u="none" cap="none" strike="noStrike">
              <a:solidFill>
                <a:srgbClr val="FFFFFF"/>
              </a:solidFill>
              <a:latin typeface="Helvetica Neue"/>
              <a:ea typeface="Helvetica Neue"/>
              <a:cs typeface="Helvetica Neue"/>
              <a:sym typeface="Helvetica Neue"/>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85"/>
          <p:cNvSpPr txBox="1"/>
          <p:nvPr>
            <p:ph type="title"/>
          </p:nvPr>
        </p:nvSpPr>
        <p:spPr>
          <a:xfrm>
            <a:off x="311700" y="253600"/>
            <a:ext cx="8520600" cy="12204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1C4587"/>
                </a:solidFill>
              </a:rPr>
              <a:t>Italy’s Struggle with COVID-19:</a:t>
            </a:r>
            <a:endParaRPr sz="1600">
              <a:solidFill>
                <a:srgbClr val="1C4587"/>
              </a:solidFill>
            </a:endParaRPr>
          </a:p>
          <a:p>
            <a:pPr indent="0" lvl="0" marL="0" rtl="0" algn="ctr">
              <a:lnSpc>
                <a:spcPct val="115000"/>
              </a:lnSpc>
              <a:spcBef>
                <a:spcPts val="0"/>
              </a:spcBef>
              <a:spcAft>
                <a:spcPts val="0"/>
              </a:spcAft>
              <a:buNone/>
            </a:pPr>
            <a:r>
              <a:rPr i="1" lang="en" sz="1600">
                <a:solidFill>
                  <a:srgbClr val="1C4587"/>
                </a:solidFill>
              </a:rPr>
              <a:t>A Clarion Call</a:t>
            </a:r>
            <a:endParaRPr i="1" sz="1600">
              <a:solidFill>
                <a:srgbClr val="1C4587"/>
              </a:solidFill>
            </a:endParaRPr>
          </a:p>
          <a:p>
            <a:pPr indent="0" lvl="0" marL="0" rtl="0" algn="ctr">
              <a:lnSpc>
                <a:spcPct val="115000"/>
              </a:lnSpc>
              <a:spcBef>
                <a:spcPts val="0"/>
              </a:spcBef>
              <a:spcAft>
                <a:spcPts val="0"/>
              </a:spcAft>
              <a:buNone/>
            </a:pPr>
            <a:r>
              <a:rPr lang="en" sz="1600">
                <a:solidFill>
                  <a:srgbClr val="1C4587"/>
                </a:solidFill>
              </a:rPr>
              <a:t>presented by Dr. Giulio Pugliese</a:t>
            </a:r>
            <a:endParaRPr/>
          </a:p>
        </p:txBody>
      </p:sp>
      <p:sp>
        <p:nvSpPr>
          <p:cNvPr id="555" name="Google Shape;555;p85"/>
          <p:cNvSpPr txBox="1"/>
          <p:nvPr>
            <p:ph idx="1" type="body"/>
          </p:nvPr>
        </p:nvSpPr>
        <p:spPr>
          <a:xfrm>
            <a:off x="3901375" y="1781567"/>
            <a:ext cx="4530900" cy="3849600"/>
          </a:xfrm>
          <a:prstGeom prst="rect">
            <a:avLst/>
          </a:prstGeom>
          <a:solidFill>
            <a:srgbClr val="FFFFFF"/>
          </a:solidFill>
        </p:spPr>
        <p:txBody>
          <a:bodyPr anchorCtr="0" anchor="t" bIns="91425" lIns="91425" spcFirstLastPara="1" rIns="91425" wrap="square" tIns="91425">
            <a:noAutofit/>
          </a:bodyPr>
          <a:lstStyle/>
          <a:p>
            <a:pPr indent="0" lvl="0" marL="0" rtl="0" algn="just">
              <a:spcBef>
                <a:spcPts val="0"/>
              </a:spcBef>
              <a:spcAft>
                <a:spcPts val="0"/>
              </a:spcAft>
              <a:buNone/>
            </a:pPr>
            <a:r>
              <a:rPr b="1" lang="en" sz="1200">
                <a:solidFill>
                  <a:schemeClr val="dk1"/>
                </a:solidFill>
              </a:rPr>
              <a:t>Dr. Giulio Pugliese</a:t>
            </a:r>
            <a:r>
              <a:rPr lang="en" sz="1200">
                <a:solidFill>
                  <a:schemeClr val="dk1"/>
                </a:solidFill>
              </a:rPr>
              <a:t> specializes in the politics, both domestic and international, of the Asia-Pacific with a focus on Japan, China and the United States. He has presented at a variety of venues, and published articles and contributing chapters concerning academic, policy-oriented and commercial themes in Italy, the U.S. and Japan. He co-authored a book, </a:t>
            </a:r>
            <a:r>
              <a:rPr i="1" lang="en" sz="1200">
                <a:solidFill>
                  <a:schemeClr val="dk1"/>
                </a:solidFill>
              </a:rPr>
              <a:t>Sino-Japanese Power Politics: Might, Money and Minds</a:t>
            </a:r>
            <a:r>
              <a:rPr lang="en" sz="1200">
                <a:solidFill>
                  <a:schemeClr val="dk1"/>
                </a:solidFill>
              </a:rPr>
              <a:t> (Palgrave MacMillan, 2017. He has completed his Ph.D. work at the University of Cambridge after extensive fieldwork in Tokyo, where Giulio was based at the National Graduate Research Institute for Policy Studies (GRIPS). Dr. Pugliese is a regular contributor to and member of the editorial board of </a:t>
            </a:r>
            <a:r>
              <a:rPr i="1" lang="en" sz="1200">
                <a:solidFill>
                  <a:schemeClr val="dk1"/>
                </a:solidFill>
              </a:rPr>
              <a:t>Asia Maior</a:t>
            </a:r>
            <a:r>
              <a:rPr lang="en" sz="1200">
                <a:solidFill>
                  <a:schemeClr val="dk1"/>
                </a:solidFill>
              </a:rPr>
              <a:t>, Italy’s leading academic publication on current Asian affairs. </a:t>
            </a:r>
            <a:endParaRPr>
              <a:solidFill>
                <a:srgbClr val="1C4587"/>
              </a:solidFill>
            </a:endParaRPr>
          </a:p>
        </p:txBody>
      </p:sp>
      <p:sp>
        <p:nvSpPr>
          <p:cNvPr id="556" name="Google Shape;556;p85"/>
          <p:cNvSpPr txBox="1"/>
          <p:nvPr/>
        </p:nvSpPr>
        <p:spPr>
          <a:xfrm>
            <a:off x="5322625" y="5875333"/>
            <a:ext cx="18141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557" name="Google Shape;557;p85"/>
          <p:cNvPicPr preferRelativeResize="0"/>
          <p:nvPr/>
        </p:nvPicPr>
        <p:blipFill>
          <a:blip r:embed="rId3">
            <a:alphaModFix/>
          </a:blip>
          <a:stretch>
            <a:fillRect/>
          </a:stretch>
        </p:blipFill>
        <p:spPr>
          <a:xfrm>
            <a:off x="875825" y="5875333"/>
            <a:ext cx="942016" cy="688700"/>
          </a:xfrm>
          <a:prstGeom prst="rect">
            <a:avLst/>
          </a:prstGeom>
          <a:noFill/>
          <a:ln>
            <a:noFill/>
          </a:ln>
        </p:spPr>
      </p:pic>
      <p:pic>
        <p:nvPicPr>
          <p:cNvPr id="558" name="Google Shape;558;p85"/>
          <p:cNvPicPr preferRelativeResize="0"/>
          <p:nvPr/>
        </p:nvPicPr>
        <p:blipFill>
          <a:blip r:embed="rId4">
            <a:alphaModFix/>
          </a:blip>
          <a:stretch>
            <a:fillRect/>
          </a:stretch>
        </p:blipFill>
        <p:spPr>
          <a:xfrm>
            <a:off x="3416823" y="5976448"/>
            <a:ext cx="1876275" cy="612864"/>
          </a:xfrm>
          <a:prstGeom prst="rect">
            <a:avLst/>
          </a:prstGeom>
          <a:noFill/>
          <a:ln>
            <a:noFill/>
          </a:ln>
        </p:spPr>
      </p:pic>
      <p:pic>
        <p:nvPicPr>
          <p:cNvPr id="559" name="Google Shape;559;p85"/>
          <p:cNvPicPr preferRelativeResize="0"/>
          <p:nvPr/>
        </p:nvPicPr>
        <p:blipFill>
          <a:blip r:embed="rId5">
            <a:alphaModFix/>
          </a:blip>
          <a:stretch>
            <a:fillRect/>
          </a:stretch>
        </p:blipFill>
        <p:spPr>
          <a:xfrm>
            <a:off x="7068725" y="5875333"/>
            <a:ext cx="1067965" cy="712850"/>
          </a:xfrm>
          <a:prstGeom prst="rect">
            <a:avLst/>
          </a:prstGeom>
          <a:noFill/>
          <a:ln>
            <a:noFill/>
          </a:ln>
        </p:spPr>
      </p:pic>
      <p:pic>
        <p:nvPicPr>
          <p:cNvPr id="560" name="Google Shape;560;p85"/>
          <p:cNvPicPr preferRelativeResize="0"/>
          <p:nvPr/>
        </p:nvPicPr>
        <p:blipFill>
          <a:blip r:embed="rId6">
            <a:alphaModFix/>
          </a:blip>
          <a:stretch>
            <a:fillRect/>
          </a:stretch>
        </p:blipFill>
        <p:spPr>
          <a:xfrm>
            <a:off x="1092625" y="1830083"/>
            <a:ext cx="1876276" cy="276686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86"/>
          <p:cNvSpPr txBox="1"/>
          <p:nvPr>
            <p:ph type="ctrTitle"/>
          </p:nvPr>
        </p:nvSpPr>
        <p:spPr>
          <a:xfrm>
            <a:off x="664699" y="1122363"/>
            <a:ext cx="8197800" cy="23877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r>
              <a:rPr b="1" lang="en"/>
              <a:t>Italy’s Struggle with COVID-19: A Clarion Call to the United States</a:t>
            </a:r>
            <a:endParaRPr/>
          </a:p>
        </p:txBody>
      </p:sp>
      <p:sp>
        <p:nvSpPr>
          <p:cNvPr id="566" name="Google Shape;566;p86"/>
          <p:cNvSpPr txBox="1"/>
          <p:nvPr>
            <p:ph idx="1" type="subTitle"/>
          </p:nvPr>
        </p:nvSpPr>
        <p:spPr>
          <a:xfrm>
            <a:off x="1143000" y="3602038"/>
            <a:ext cx="6858000" cy="16557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None/>
            </a:pPr>
            <a:r>
              <a:rPr lang="en"/>
              <a:t>Dr. Giulio Pugliese – Lecturer in War Studies, King’s College London Twitter Handle: @PugliesAsia </a:t>
            </a:r>
            <a:endParaRPr/>
          </a:p>
          <a:p>
            <a:pPr indent="0" lvl="0" marL="0" rtl="0" algn="ctr">
              <a:lnSpc>
                <a:spcPct val="90000"/>
              </a:lnSpc>
              <a:spcBef>
                <a:spcPts val="1000"/>
              </a:spcBef>
              <a:spcAft>
                <a:spcPts val="0"/>
              </a:spcAft>
              <a:buClr>
                <a:schemeClr val="dk1"/>
              </a:buClr>
              <a:buSzPts val="2400"/>
              <a:buNone/>
            </a:pPr>
            <a:r>
              <a:rPr lang="en"/>
              <a:t>30 March 2020</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87"/>
          <p:cNvSpPr txBox="1"/>
          <p:nvPr>
            <p:ph type="title"/>
          </p:nvPr>
        </p:nvSpPr>
        <p:spPr>
          <a:xfrm>
            <a:off x="628650" y="365125"/>
            <a:ext cx="7886700" cy="1082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
              <a:t>A clarion call for US action </a:t>
            </a:r>
            <a:endParaRPr/>
          </a:p>
        </p:txBody>
      </p:sp>
      <p:sp>
        <p:nvSpPr>
          <p:cNvPr id="572" name="Google Shape;572;p87"/>
          <p:cNvSpPr txBox="1"/>
          <p:nvPr>
            <p:ph idx="1" type="body"/>
          </p:nvPr>
        </p:nvSpPr>
        <p:spPr>
          <a:xfrm>
            <a:off x="198700" y="1734275"/>
            <a:ext cx="8737800" cy="4808700"/>
          </a:xfrm>
          <a:prstGeom prst="rect">
            <a:avLst/>
          </a:prstGeom>
          <a:noFill/>
          <a:ln>
            <a:noFill/>
          </a:ln>
        </p:spPr>
        <p:txBody>
          <a:bodyPr anchorCtr="0" anchor="t" bIns="45700" lIns="91425" spcFirstLastPara="1" rIns="91425" wrap="square" tIns="45700">
            <a:noAutofit/>
          </a:bodyPr>
          <a:lstStyle/>
          <a:p>
            <a:pPr indent="-222884" lvl="0" marL="228600" rtl="0" algn="l">
              <a:lnSpc>
                <a:spcPct val="90000"/>
              </a:lnSpc>
              <a:spcBef>
                <a:spcPts val="0"/>
              </a:spcBef>
              <a:spcAft>
                <a:spcPts val="0"/>
              </a:spcAft>
              <a:buClr>
                <a:schemeClr val="dk1"/>
              </a:buClr>
              <a:buSzPts val="2500"/>
              <a:buChar char="•"/>
            </a:pPr>
            <a:r>
              <a:rPr lang="en" sz="2500"/>
              <a:t>First Western liberal democracy to confront COVID-19</a:t>
            </a:r>
            <a:endParaRPr sz="2500"/>
          </a:p>
          <a:p>
            <a:pPr indent="-214630" lvl="1" marL="685800" rtl="0" algn="l">
              <a:lnSpc>
                <a:spcPct val="90000"/>
              </a:lnSpc>
              <a:spcBef>
                <a:spcPts val="500"/>
              </a:spcBef>
              <a:spcAft>
                <a:spcPts val="0"/>
              </a:spcAft>
              <a:buClr>
                <a:schemeClr val="dk1"/>
              </a:buClr>
              <a:buSzPts val="2000"/>
              <a:buFont typeface="Noto Sans Symbols"/>
              <a:buChar char="⮚"/>
            </a:pPr>
            <a:r>
              <a:rPr lang="en" sz="2000"/>
              <a:t>	no recent experience with Coronaviruses (≠China, Taiwan, South Korea)</a:t>
            </a:r>
            <a:endParaRPr sz="2000"/>
          </a:p>
          <a:p>
            <a:pPr indent="-214630" lvl="1" marL="685800" rtl="0" algn="l">
              <a:lnSpc>
                <a:spcPct val="90000"/>
              </a:lnSpc>
              <a:spcBef>
                <a:spcPts val="500"/>
              </a:spcBef>
              <a:spcAft>
                <a:spcPts val="0"/>
              </a:spcAft>
              <a:buClr>
                <a:schemeClr val="dk1"/>
              </a:buClr>
              <a:buSzPts val="2000"/>
              <a:buFont typeface="Noto Sans Symbols"/>
              <a:buChar char="⮚"/>
            </a:pPr>
            <a:r>
              <a:rPr lang="en" sz="2000"/>
              <a:t>   social and living practice ≠ Northeast Asia  (e.g. multigenerational households)</a:t>
            </a:r>
            <a:endParaRPr sz="2000"/>
          </a:p>
          <a:p>
            <a:pPr indent="-222884" lvl="0" marL="228600" rtl="0" algn="l">
              <a:lnSpc>
                <a:spcPct val="90000"/>
              </a:lnSpc>
              <a:spcBef>
                <a:spcPts val="1000"/>
              </a:spcBef>
              <a:spcAft>
                <a:spcPts val="0"/>
              </a:spcAft>
              <a:buClr>
                <a:schemeClr val="dk1"/>
              </a:buClr>
              <a:buSzPts val="2500"/>
              <a:buChar char="•"/>
            </a:pPr>
            <a:r>
              <a:rPr lang="en" sz="2500"/>
              <a:t>Balancing act: health &amp; safety, economic and political considerations</a:t>
            </a:r>
            <a:endParaRPr sz="2500"/>
          </a:p>
          <a:p>
            <a:pPr indent="-214630" lvl="1" marL="685800" rtl="0" algn="l">
              <a:lnSpc>
                <a:spcPct val="90000"/>
              </a:lnSpc>
              <a:spcBef>
                <a:spcPts val="500"/>
              </a:spcBef>
              <a:spcAft>
                <a:spcPts val="0"/>
              </a:spcAft>
              <a:buClr>
                <a:schemeClr val="dk1"/>
              </a:buClr>
              <a:buSzPts val="2000"/>
              <a:buFont typeface="Noto Sans Symbols"/>
              <a:buChar char="⮚"/>
            </a:pPr>
            <a:r>
              <a:rPr lang="en" sz="2000"/>
              <a:t> cognitive biases and different priorities (e.g. welfare state vs. neoliberal state)</a:t>
            </a:r>
            <a:endParaRPr sz="2000"/>
          </a:p>
          <a:p>
            <a:pPr indent="-214630" lvl="1" marL="685800" rtl="0" algn="l">
              <a:lnSpc>
                <a:spcPct val="90000"/>
              </a:lnSpc>
              <a:spcBef>
                <a:spcPts val="500"/>
              </a:spcBef>
              <a:spcAft>
                <a:spcPts val="0"/>
              </a:spcAft>
              <a:buClr>
                <a:schemeClr val="dk1"/>
              </a:buClr>
              <a:buSzPts val="2000"/>
              <a:buFont typeface="Noto Sans Symbols"/>
              <a:buChar char="⮚"/>
            </a:pPr>
            <a:r>
              <a:rPr lang="en" sz="2000"/>
              <a:t> strict measures politically hard to enforce at early stage </a:t>
            </a:r>
            <a:endParaRPr sz="2000"/>
          </a:p>
          <a:p>
            <a:pPr indent="-222884" lvl="0" marL="228600" rtl="0" algn="l">
              <a:lnSpc>
                <a:spcPct val="90000"/>
              </a:lnSpc>
              <a:spcBef>
                <a:spcPts val="1000"/>
              </a:spcBef>
              <a:spcAft>
                <a:spcPts val="0"/>
              </a:spcAft>
              <a:buClr>
                <a:schemeClr val="dk1"/>
              </a:buClr>
              <a:buSzPts val="2500"/>
              <a:buChar char="•"/>
            </a:pPr>
            <a:r>
              <a:rPr lang="en" sz="2500"/>
              <a:t>COVID-19 overwhelms Northern Italy’s advanced health-care system</a:t>
            </a:r>
            <a:endParaRPr sz="2500"/>
          </a:p>
          <a:p>
            <a:pPr indent="-214630" lvl="1" marL="685800" rtl="0" algn="l">
              <a:lnSpc>
                <a:spcPct val="90000"/>
              </a:lnSpc>
              <a:spcBef>
                <a:spcPts val="500"/>
              </a:spcBef>
              <a:spcAft>
                <a:spcPts val="0"/>
              </a:spcAft>
              <a:buClr>
                <a:schemeClr val="dk1"/>
              </a:buClr>
              <a:buSzPts val="2000"/>
              <a:buFont typeface="Noto Sans Symbols"/>
              <a:buChar char="⮚"/>
            </a:pPr>
            <a:r>
              <a:rPr lang="en" sz="2000"/>
              <a:t>    10k+ deaths = biggest crisis since World War II</a:t>
            </a:r>
            <a:endParaRPr sz="2000"/>
          </a:p>
          <a:p>
            <a:pPr indent="0" lvl="0" marL="0" rtl="0" algn="l">
              <a:lnSpc>
                <a:spcPct val="90000"/>
              </a:lnSpc>
              <a:spcBef>
                <a:spcPts val="1000"/>
              </a:spcBef>
              <a:spcAft>
                <a:spcPts val="0"/>
              </a:spcAft>
              <a:buClr>
                <a:schemeClr val="dk1"/>
              </a:buClr>
              <a:buSzPts val="2590"/>
              <a:buNone/>
            </a:pPr>
            <a:r>
              <a:t/>
            </a:r>
            <a:endParaRPr sz="259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52"/>
          <p:cNvSpPr txBox="1"/>
          <p:nvPr>
            <p:ph type="title"/>
          </p:nvPr>
        </p:nvSpPr>
        <p:spPr>
          <a:xfrm>
            <a:off x="311700" y="253600"/>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1C4587"/>
                </a:solidFill>
              </a:rPr>
              <a:t>Introduction and Overview</a:t>
            </a:r>
            <a:endParaRPr/>
          </a:p>
        </p:txBody>
      </p:sp>
      <p:sp>
        <p:nvSpPr>
          <p:cNvPr id="261" name="Google Shape;261;p52"/>
          <p:cNvSpPr txBox="1"/>
          <p:nvPr>
            <p:ph idx="1" type="body"/>
          </p:nvPr>
        </p:nvSpPr>
        <p:spPr>
          <a:xfrm>
            <a:off x="658800" y="1116167"/>
            <a:ext cx="7773600" cy="4514700"/>
          </a:xfrm>
          <a:prstGeom prst="rect">
            <a:avLst/>
          </a:prstGeom>
          <a:solidFill>
            <a:srgbClr val="FFFFFF"/>
          </a:solidFill>
        </p:spPr>
        <p:txBody>
          <a:bodyPr anchorCtr="0" anchor="t" bIns="91425" lIns="91425" spcFirstLastPara="1" rIns="91425" wrap="square" tIns="91425">
            <a:noAutofit/>
          </a:bodyPr>
          <a:lstStyle/>
          <a:p>
            <a:pPr indent="-342900" lvl="0" marL="914400" rtl="0" algn="l">
              <a:lnSpc>
                <a:spcPct val="115000"/>
              </a:lnSpc>
              <a:spcBef>
                <a:spcPts val="0"/>
              </a:spcBef>
              <a:spcAft>
                <a:spcPts val="0"/>
              </a:spcAft>
              <a:buClr>
                <a:srgbClr val="1C4587"/>
              </a:buClr>
              <a:buSzPts val="1800"/>
              <a:buChar char="❖"/>
            </a:pPr>
            <a:r>
              <a:rPr lang="en">
                <a:solidFill>
                  <a:srgbClr val="1C4587"/>
                </a:solidFill>
              </a:rPr>
              <a:t>ORIAS and UCB PD Providers</a:t>
            </a:r>
            <a:endParaRPr>
              <a:solidFill>
                <a:srgbClr val="1C4587"/>
              </a:solidFill>
            </a:endParaRPr>
          </a:p>
          <a:p>
            <a:pPr indent="-342900" lvl="0" marL="914400" rtl="0" algn="just">
              <a:lnSpc>
                <a:spcPct val="115000"/>
              </a:lnSpc>
              <a:spcBef>
                <a:spcPts val="0"/>
              </a:spcBef>
              <a:spcAft>
                <a:spcPts val="0"/>
              </a:spcAft>
              <a:buClr>
                <a:srgbClr val="1C4587"/>
              </a:buClr>
              <a:buSzPts val="1800"/>
              <a:buChar char="❖"/>
            </a:pPr>
            <a:r>
              <a:rPr lang="en">
                <a:solidFill>
                  <a:srgbClr val="1C4587"/>
                </a:solidFill>
              </a:rPr>
              <a:t>East Asia National Resource Center</a:t>
            </a:r>
            <a:endParaRPr>
              <a:solidFill>
                <a:srgbClr val="1C4587"/>
              </a:solidFill>
            </a:endParaRPr>
          </a:p>
          <a:p>
            <a:pPr indent="-342900" lvl="0" marL="914400" rtl="0" algn="just">
              <a:lnSpc>
                <a:spcPct val="115000"/>
              </a:lnSpc>
              <a:spcBef>
                <a:spcPts val="0"/>
              </a:spcBef>
              <a:spcAft>
                <a:spcPts val="0"/>
              </a:spcAft>
              <a:buClr>
                <a:srgbClr val="1C4587"/>
              </a:buClr>
              <a:buSzPts val="1800"/>
              <a:buChar char="❖"/>
            </a:pPr>
            <a:r>
              <a:rPr lang="en">
                <a:solidFill>
                  <a:srgbClr val="1C4587"/>
                </a:solidFill>
              </a:rPr>
              <a:t>Opening Poll</a:t>
            </a:r>
            <a:endParaRPr>
              <a:solidFill>
                <a:srgbClr val="1C4587"/>
              </a:solidFill>
            </a:endParaRPr>
          </a:p>
        </p:txBody>
      </p:sp>
      <p:sp>
        <p:nvSpPr>
          <p:cNvPr id="262" name="Google Shape;262;p52"/>
          <p:cNvSpPr txBox="1"/>
          <p:nvPr/>
        </p:nvSpPr>
        <p:spPr>
          <a:xfrm>
            <a:off x="5322625" y="5875333"/>
            <a:ext cx="18141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263" name="Google Shape;263;p52"/>
          <p:cNvPicPr preferRelativeResize="0"/>
          <p:nvPr/>
        </p:nvPicPr>
        <p:blipFill>
          <a:blip r:embed="rId3">
            <a:alphaModFix/>
          </a:blip>
          <a:stretch>
            <a:fillRect/>
          </a:stretch>
        </p:blipFill>
        <p:spPr>
          <a:xfrm>
            <a:off x="875825" y="5875333"/>
            <a:ext cx="942016" cy="688700"/>
          </a:xfrm>
          <a:prstGeom prst="rect">
            <a:avLst/>
          </a:prstGeom>
          <a:noFill/>
          <a:ln>
            <a:noFill/>
          </a:ln>
        </p:spPr>
      </p:pic>
      <p:pic>
        <p:nvPicPr>
          <p:cNvPr id="264" name="Google Shape;264;p52"/>
          <p:cNvPicPr preferRelativeResize="0"/>
          <p:nvPr/>
        </p:nvPicPr>
        <p:blipFill>
          <a:blip r:embed="rId4">
            <a:alphaModFix/>
          </a:blip>
          <a:stretch>
            <a:fillRect/>
          </a:stretch>
        </p:blipFill>
        <p:spPr>
          <a:xfrm>
            <a:off x="3416823" y="5976448"/>
            <a:ext cx="1876275" cy="612864"/>
          </a:xfrm>
          <a:prstGeom prst="rect">
            <a:avLst/>
          </a:prstGeom>
          <a:noFill/>
          <a:ln>
            <a:noFill/>
          </a:ln>
        </p:spPr>
      </p:pic>
      <p:pic>
        <p:nvPicPr>
          <p:cNvPr id="265" name="Google Shape;265;p52"/>
          <p:cNvPicPr preferRelativeResize="0"/>
          <p:nvPr/>
        </p:nvPicPr>
        <p:blipFill>
          <a:blip r:embed="rId5">
            <a:alphaModFix/>
          </a:blip>
          <a:stretch>
            <a:fillRect/>
          </a:stretch>
        </p:blipFill>
        <p:spPr>
          <a:xfrm>
            <a:off x="7068725" y="5875333"/>
            <a:ext cx="1067965" cy="7128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6" name="Shape 576"/>
        <p:cNvGrpSpPr/>
        <p:nvPr/>
      </p:nvGrpSpPr>
      <p:grpSpPr>
        <a:xfrm>
          <a:off x="0" y="0"/>
          <a:ext cx="0" cy="0"/>
          <a:chOff x="0" y="0"/>
          <a:chExt cx="0" cy="0"/>
        </a:xfrm>
      </p:grpSpPr>
      <p:sp>
        <p:nvSpPr>
          <p:cNvPr id="577" name="Google Shape;577;p88"/>
          <p:cNvSpPr txBox="1"/>
          <p:nvPr>
            <p:ph type="title"/>
          </p:nvPr>
        </p:nvSpPr>
        <p:spPr>
          <a:xfrm>
            <a:off x="491490" y="0"/>
            <a:ext cx="7886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
              <a:t>From Mitigation to Suppression</a:t>
            </a:r>
            <a:endParaRPr/>
          </a:p>
        </p:txBody>
      </p:sp>
      <p:sp>
        <p:nvSpPr>
          <p:cNvPr id="578" name="Google Shape;578;p88"/>
          <p:cNvSpPr txBox="1"/>
          <p:nvPr>
            <p:ph idx="1" type="body"/>
          </p:nvPr>
        </p:nvSpPr>
        <p:spPr>
          <a:xfrm>
            <a:off x="325316" y="1325563"/>
            <a:ext cx="8493300" cy="5556600"/>
          </a:xfrm>
          <a:prstGeom prst="rect">
            <a:avLst/>
          </a:prstGeom>
          <a:noFill/>
          <a:ln>
            <a:noFill/>
          </a:ln>
        </p:spPr>
        <p:txBody>
          <a:bodyPr anchorCtr="0" anchor="t" bIns="45700" lIns="91425" spcFirstLastPara="1" rIns="91425" wrap="square" tIns="45700">
            <a:noAutofit/>
          </a:bodyPr>
          <a:lstStyle/>
          <a:p>
            <a:pPr indent="-222884" lvl="0" marL="228600" rtl="0" algn="l">
              <a:lnSpc>
                <a:spcPct val="80000"/>
              </a:lnSpc>
              <a:spcBef>
                <a:spcPts val="0"/>
              </a:spcBef>
              <a:spcAft>
                <a:spcPts val="0"/>
              </a:spcAft>
              <a:buClr>
                <a:schemeClr val="dk1"/>
              </a:buClr>
              <a:buSzPts val="2500"/>
              <a:buChar char="•"/>
            </a:pPr>
            <a:r>
              <a:rPr lang="en" sz="2500"/>
              <a:t>Strategies of suppression ≠ mitigation </a:t>
            </a:r>
            <a:endParaRPr sz="2500"/>
          </a:p>
          <a:p>
            <a:pPr indent="-64135" lvl="0" marL="228600" rtl="0" algn="l">
              <a:lnSpc>
                <a:spcPct val="80000"/>
              </a:lnSpc>
              <a:spcBef>
                <a:spcPts val="1000"/>
              </a:spcBef>
              <a:spcAft>
                <a:spcPts val="0"/>
              </a:spcAft>
              <a:buClr>
                <a:schemeClr val="dk1"/>
              </a:buClr>
              <a:buSzPts val="2590"/>
              <a:buNone/>
            </a:pPr>
            <a:r>
              <a:t/>
            </a:r>
            <a:endParaRPr sz="2590"/>
          </a:p>
          <a:p>
            <a:pPr indent="-228600" lvl="0" marL="228600" rtl="0" algn="l">
              <a:lnSpc>
                <a:spcPct val="80000"/>
              </a:lnSpc>
              <a:spcBef>
                <a:spcPts val="1000"/>
              </a:spcBef>
              <a:spcAft>
                <a:spcPts val="0"/>
              </a:spcAft>
              <a:buClr>
                <a:schemeClr val="dk1"/>
              </a:buClr>
              <a:buSzPts val="2590"/>
              <a:buChar char="•"/>
            </a:pPr>
            <a:r>
              <a:rPr lang="en" sz="2500"/>
              <a:t>A fragmented decision-making breeds stop-gap measures:</a:t>
            </a:r>
            <a:r>
              <a:rPr lang="en" sz="2590"/>
              <a:t> </a:t>
            </a:r>
            <a:endParaRPr/>
          </a:p>
          <a:p>
            <a:pPr indent="-214630" lvl="1" marL="685800" rtl="0" algn="l">
              <a:lnSpc>
                <a:spcPct val="80000"/>
              </a:lnSpc>
              <a:spcBef>
                <a:spcPts val="500"/>
              </a:spcBef>
              <a:spcAft>
                <a:spcPts val="0"/>
              </a:spcAft>
              <a:buClr>
                <a:schemeClr val="dk1"/>
              </a:buClr>
              <a:buSzPts val="2000"/>
              <a:buFont typeface="Noto Sans Symbols"/>
              <a:buChar char="⮚"/>
            </a:pPr>
            <a:r>
              <a:rPr lang="en" sz="2000"/>
              <a:t>    politicization and central-local divide </a:t>
            </a:r>
            <a:endParaRPr sz="2000"/>
          </a:p>
          <a:p>
            <a:pPr indent="-214630" lvl="1" marL="685800" rtl="0" algn="l">
              <a:lnSpc>
                <a:spcPct val="80000"/>
              </a:lnSpc>
              <a:spcBef>
                <a:spcPts val="500"/>
              </a:spcBef>
              <a:spcAft>
                <a:spcPts val="0"/>
              </a:spcAft>
              <a:buClr>
                <a:schemeClr val="dk1"/>
              </a:buClr>
              <a:buSzPts val="2000"/>
              <a:buFont typeface="Noto Sans Symbols"/>
              <a:buChar char="⮚"/>
            </a:pPr>
            <a:r>
              <a:rPr lang="en" sz="2000"/>
              <a:t>    selective, indecisive move to establish local «</a:t>
            </a:r>
            <a:r>
              <a:rPr i="1" lang="en" sz="2000"/>
              <a:t>cordon sanitaires</a:t>
            </a:r>
            <a:r>
              <a:rPr lang="en" sz="2000"/>
              <a:t>» </a:t>
            </a:r>
            <a:endParaRPr sz="2000"/>
          </a:p>
          <a:p>
            <a:pPr indent="-214630" lvl="1" marL="685800" rtl="0" algn="l">
              <a:lnSpc>
                <a:spcPct val="80000"/>
              </a:lnSpc>
              <a:spcBef>
                <a:spcPts val="500"/>
              </a:spcBef>
              <a:spcAft>
                <a:spcPts val="0"/>
              </a:spcAft>
              <a:buClr>
                <a:schemeClr val="dk1"/>
              </a:buClr>
              <a:buSzPts val="2000"/>
              <a:buFont typeface="Noto Sans Symbols"/>
              <a:buChar char="⮚"/>
            </a:pPr>
            <a:r>
              <a:rPr lang="en" sz="2000"/>
              <a:t>  </a:t>
            </a:r>
            <a:r>
              <a:rPr i="1" lang="en" sz="2000"/>
              <a:t>  </a:t>
            </a:r>
            <a:r>
              <a:rPr lang="en" sz="2000"/>
              <a:t>virus spreads more easily: risk of domino-effect</a:t>
            </a:r>
            <a:endParaRPr sz="2000"/>
          </a:p>
          <a:p>
            <a:pPr indent="-214630" lvl="1" marL="685800" rtl="0" algn="l">
              <a:lnSpc>
                <a:spcPct val="80000"/>
              </a:lnSpc>
              <a:spcBef>
                <a:spcPts val="500"/>
              </a:spcBef>
              <a:spcAft>
                <a:spcPts val="0"/>
              </a:spcAft>
              <a:buSzPts val="2000"/>
              <a:buChar char="⮚"/>
            </a:pPr>
            <a:r>
              <a:t/>
            </a:r>
            <a:endParaRPr sz="2000"/>
          </a:p>
          <a:p>
            <a:pPr indent="-222884" lvl="0" marL="228600" rtl="0" algn="l">
              <a:lnSpc>
                <a:spcPct val="80000"/>
              </a:lnSpc>
              <a:spcBef>
                <a:spcPts val="1000"/>
              </a:spcBef>
              <a:spcAft>
                <a:spcPts val="0"/>
              </a:spcAft>
              <a:buClr>
                <a:schemeClr val="dk1"/>
              </a:buClr>
              <a:buSzPts val="2500"/>
              <a:buFont typeface="Noto Sans Symbols"/>
              <a:buChar char="🡪"/>
            </a:pPr>
            <a:r>
              <a:rPr i="1" lang="en" sz="2500"/>
              <a:t>Need for coordinated and aggressive action </a:t>
            </a:r>
            <a:endParaRPr sz="2500"/>
          </a:p>
          <a:p>
            <a:pPr indent="-222884" lvl="0" marL="228600" rtl="0" algn="l">
              <a:lnSpc>
                <a:spcPct val="80000"/>
              </a:lnSpc>
              <a:spcBef>
                <a:spcPts val="1000"/>
              </a:spcBef>
              <a:spcAft>
                <a:spcPts val="0"/>
              </a:spcAft>
              <a:buClr>
                <a:schemeClr val="dk1"/>
              </a:buClr>
              <a:buSzPts val="2500"/>
              <a:buFont typeface="Noto Sans Symbols"/>
              <a:buChar char="🡪"/>
            </a:pPr>
            <a:r>
              <a:rPr i="1" lang="en" sz="2500"/>
              <a:t>Need to learn from virtuous and negative examples </a:t>
            </a:r>
            <a:endParaRPr sz="2500"/>
          </a:p>
          <a:p>
            <a:pPr indent="0" lvl="0" marL="0" rtl="0" algn="l">
              <a:lnSpc>
                <a:spcPct val="80000"/>
              </a:lnSpc>
              <a:spcBef>
                <a:spcPts val="1000"/>
              </a:spcBef>
              <a:spcAft>
                <a:spcPts val="0"/>
              </a:spcAft>
              <a:buClr>
                <a:schemeClr val="dk1"/>
              </a:buClr>
              <a:buSzPts val="2590"/>
              <a:buNone/>
            </a:pPr>
            <a:r>
              <a:rPr i="1" lang="en" sz="2500"/>
              <a:t>(e.g. aggressive tests aimed at community spread) </a:t>
            </a:r>
            <a:endParaRPr sz="2500"/>
          </a:p>
          <a:p>
            <a:pPr indent="0" lvl="0" marL="0" rtl="0" algn="l">
              <a:lnSpc>
                <a:spcPct val="80000"/>
              </a:lnSpc>
              <a:spcBef>
                <a:spcPts val="1000"/>
              </a:spcBef>
              <a:spcAft>
                <a:spcPts val="0"/>
              </a:spcAft>
              <a:buClr>
                <a:schemeClr val="dk1"/>
              </a:buClr>
              <a:buSzPts val="2590"/>
              <a:buNone/>
            </a:pPr>
            <a:r>
              <a:t/>
            </a:r>
            <a:endParaRPr i="1" sz="2590"/>
          </a:p>
          <a:p>
            <a:pPr indent="-222884" lvl="0" marL="228600" rtl="0" algn="l">
              <a:lnSpc>
                <a:spcPct val="80000"/>
              </a:lnSpc>
              <a:spcBef>
                <a:spcPts val="1000"/>
              </a:spcBef>
              <a:spcAft>
                <a:spcPts val="0"/>
              </a:spcAft>
              <a:buClr>
                <a:schemeClr val="dk1"/>
              </a:buClr>
              <a:buSzPts val="2500"/>
              <a:buChar char="•"/>
            </a:pPr>
            <a:r>
              <a:rPr lang="en" sz="2500"/>
              <a:t>Strategy of suppression: state-wide quarantine </a:t>
            </a:r>
            <a:endParaRPr sz="2500"/>
          </a:p>
          <a:p>
            <a:pPr indent="-214630" lvl="1" marL="685800" rtl="0" algn="l">
              <a:lnSpc>
                <a:spcPct val="80000"/>
              </a:lnSpc>
              <a:spcBef>
                <a:spcPts val="500"/>
              </a:spcBef>
              <a:spcAft>
                <a:spcPts val="0"/>
              </a:spcAft>
              <a:buClr>
                <a:schemeClr val="dk1"/>
              </a:buClr>
              <a:buSzPts val="2000"/>
              <a:buChar char="•"/>
            </a:pPr>
            <a:r>
              <a:rPr lang="en" sz="2000"/>
              <a:t>Self-isolation, lockdown, out only for essential businesses </a:t>
            </a:r>
            <a:endParaRPr sz="2000"/>
          </a:p>
          <a:p>
            <a:pPr indent="-214630" lvl="1" marL="685800" rtl="0" algn="l">
              <a:lnSpc>
                <a:spcPct val="80000"/>
              </a:lnSpc>
              <a:spcBef>
                <a:spcPts val="500"/>
              </a:spcBef>
              <a:spcAft>
                <a:spcPts val="0"/>
              </a:spcAft>
              <a:buClr>
                <a:schemeClr val="dk1"/>
              </a:buClr>
              <a:buSzPts val="2000"/>
              <a:buChar char="•"/>
            </a:pPr>
            <a:r>
              <a:rPr lang="en" sz="2000"/>
              <a:t>Weaker healthcare system overwhelmed? How and when to lift the quarantine? </a:t>
            </a:r>
            <a:endParaRPr sz="2000"/>
          </a:p>
          <a:p>
            <a:pPr indent="0" lvl="0" marL="0" rtl="0" algn="l">
              <a:lnSpc>
                <a:spcPct val="80000"/>
              </a:lnSpc>
              <a:spcBef>
                <a:spcPts val="1000"/>
              </a:spcBef>
              <a:spcAft>
                <a:spcPts val="0"/>
              </a:spcAft>
              <a:buClr>
                <a:schemeClr val="dk1"/>
              </a:buClr>
              <a:buSzPts val="2590"/>
              <a:buNone/>
            </a:pPr>
            <a:r>
              <a:t/>
            </a:r>
            <a:endParaRPr sz="259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sp>
        <p:nvSpPr>
          <p:cNvPr id="583" name="Google Shape;583;p89"/>
          <p:cNvSpPr txBox="1"/>
          <p:nvPr>
            <p:ph type="title"/>
          </p:nvPr>
        </p:nvSpPr>
        <p:spPr>
          <a:xfrm>
            <a:off x="628650" y="365125"/>
            <a:ext cx="78867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
              <a:t>A clarion call for constructive US leadership</a:t>
            </a:r>
            <a:endParaRPr/>
          </a:p>
        </p:txBody>
      </p:sp>
      <p:sp>
        <p:nvSpPr>
          <p:cNvPr id="584" name="Google Shape;584;p89"/>
          <p:cNvSpPr txBox="1"/>
          <p:nvPr>
            <p:ph idx="1" type="body"/>
          </p:nvPr>
        </p:nvSpPr>
        <p:spPr>
          <a:xfrm>
            <a:off x="628650" y="1825625"/>
            <a:ext cx="8360700" cy="4667400"/>
          </a:xfrm>
          <a:prstGeom prst="rect">
            <a:avLst/>
          </a:prstGeom>
          <a:noFill/>
          <a:ln>
            <a:noFill/>
          </a:ln>
        </p:spPr>
        <p:txBody>
          <a:bodyPr anchorCtr="0" anchor="t" bIns="45700" lIns="91425" spcFirstLastPara="1" rIns="91425" wrap="square" tIns="45700">
            <a:noAutofit/>
          </a:bodyPr>
          <a:lstStyle/>
          <a:p>
            <a:pPr indent="-222884" lvl="0" marL="228600" rtl="0" algn="l">
              <a:lnSpc>
                <a:spcPct val="70000"/>
              </a:lnSpc>
              <a:spcBef>
                <a:spcPts val="0"/>
              </a:spcBef>
              <a:spcAft>
                <a:spcPts val="0"/>
              </a:spcAft>
              <a:buClr>
                <a:schemeClr val="dk1"/>
              </a:buClr>
              <a:buSzPts val="2500"/>
              <a:buChar char="•"/>
            </a:pPr>
            <a:r>
              <a:rPr lang="en" sz="2500"/>
              <a:t>Intensified US-China rivalry: lack of meaningful cooperation extends to zero-sum battle for «hearts and minds» -- “US bioweapon vs. Wuhan/Chinese virus”</a:t>
            </a:r>
            <a:endParaRPr sz="2500"/>
          </a:p>
          <a:p>
            <a:pPr indent="-64135" lvl="0" marL="228600" rtl="0" algn="l">
              <a:lnSpc>
                <a:spcPct val="70000"/>
              </a:lnSpc>
              <a:spcBef>
                <a:spcPts val="1000"/>
              </a:spcBef>
              <a:spcAft>
                <a:spcPts val="0"/>
              </a:spcAft>
              <a:buClr>
                <a:schemeClr val="dk1"/>
              </a:buClr>
              <a:buSzPts val="2590"/>
              <a:buNone/>
            </a:pPr>
            <a:r>
              <a:t/>
            </a:r>
            <a:endParaRPr sz="2590"/>
          </a:p>
          <a:p>
            <a:pPr indent="-228600" lvl="0" marL="228600" rtl="0" algn="l">
              <a:lnSpc>
                <a:spcPct val="70000"/>
              </a:lnSpc>
              <a:spcBef>
                <a:spcPts val="1000"/>
              </a:spcBef>
              <a:spcAft>
                <a:spcPts val="0"/>
              </a:spcAft>
              <a:buClr>
                <a:schemeClr val="dk1"/>
              </a:buClr>
              <a:buSzPts val="2590"/>
              <a:buChar char="•"/>
            </a:pPr>
            <a:r>
              <a:rPr lang="en" sz="2500"/>
              <a:t>Biggest crisis since World War II for many countries:</a:t>
            </a:r>
            <a:r>
              <a:rPr lang="en" sz="2590"/>
              <a:t> </a:t>
            </a:r>
            <a:endParaRPr/>
          </a:p>
          <a:p>
            <a:pPr indent="-214630" lvl="1" marL="685800" rtl="0" algn="l">
              <a:lnSpc>
                <a:spcPct val="70000"/>
              </a:lnSpc>
              <a:spcBef>
                <a:spcPts val="500"/>
              </a:spcBef>
              <a:spcAft>
                <a:spcPts val="0"/>
              </a:spcAft>
              <a:buClr>
                <a:schemeClr val="dk1"/>
              </a:buClr>
              <a:buSzPts val="2000"/>
              <a:buChar char="•"/>
            </a:pPr>
            <a:r>
              <a:rPr lang="en" sz="2000"/>
              <a:t>China’s early responsibilities for pandemic not forgotten</a:t>
            </a:r>
            <a:endParaRPr sz="2000"/>
          </a:p>
          <a:p>
            <a:pPr indent="-214630" lvl="1" marL="685800" rtl="0" algn="l">
              <a:lnSpc>
                <a:spcPct val="70000"/>
              </a:lnSpc>
              <a:spcBef>
                <a:spcPts val="500"/>
              </a:spcBef>
              <a:spcAft>
                <a:spcPts val="0"/>
              </a:spcAft>
              <a:buClr>
                <a:schemeClr val="dk1"/>
              </a:buClr>
              <a:buSzPts val="2000"/>
              <a:buChar char="•"/>
            </a:pPr>
            <a:r>
              <a:rPr lang="en" sz="2000"/>
              <a:t>US initial international response underwhelming </a:t>
            </a:r>
            <a:endParaRPr sz="2000"/>
          </a:p>
          <a:p>
            <a:pPr indent="-214630" lvl="1" marL="685800" rtl="0" algn="l">
              <a:lnSpc>
                <a:spcPct val="70000"/>
              </a:lnSpc>
              <a:spcBef>
                <a:spcPts val="500"/>
              </a:spcBef>
              <a:spcAft>
                <a:spcPts val="0"/>
              </a:spcAft>
              <a:buClr>
                <a:schemeClr val="dk1"/>
              </a:buClr>
              <a:buSzPts val="2000"/>
              <a:buChar char="•"/>
            </a:pPr>
            <a:r>
              <a:rPr lang="en" sz="2000"/>
              <a:t>Italy as main battleground of «medical aid» diplomacy: responses will be long remembered</a:t>
            </a:r>
            <a:endParaRPr sz="2000"/>
          </a:p>
          <a:p>
            <a:pPr indent="-64135" lvl="0" marL="228600" rtl="0" algn="l">
              <a:lnSpc>
                <a:spcPct val="70000"/>
              </a:lnSpc>
              <a:spcBef>
                <a:spcPts val="1000"/>
              </a:spcBef>
              <a:spcAft>
                <a:spcPts val="0"/>
              </a:spcAft>
              <a:buClr>
                <a:schemeClr val="dk1"/>
              </a:buClr>
              <a:buSzPts val="2590"/>
              <a:buNone/>
            </a:pPr>
            <a:r>
              <a:t/>
            </a:r>
            <a:endParaRPr sz="2590"/>
          </a:p>
          <a:p>
            <a:pPr indent="-228600" lvl="0" marL="228600" rtl="0" algn="l">
              <a:lnSpc>
                <a:spcPct val="70000"/>
              </a:lnSpc>
              <a:spcBef>
                <a:spcPts val="1000"/>
              </a:spcBef>
              <a:spcAft>
                <a:spcPts val="0"/>
              </a:spcAft>
              <a:buClr>
                <a:schemeClr val="dk1"/>
              </a:buClr>
              <a:buSzPts val="2590"/>
              <a:buChar char="•"/>
            </a:pPr>
            <a:r>
              <a:rPr lang="en" sz="2500"/>
              <a:t>China’s medical help fills a leadership vacuum?</a:t>
            </a:r>
            <a:r>
              <a:rPr lang="en" sz="2590"/>
              <a:t> </a:t>
            </a:r>
            <a:endParaRPr/>
          </a:p>
          <a:p>
            <a:pPr indent="-214630" lvl="1" marL="685800" rtl="0" algn="l">
              <a:lnSpc>
                <a:spcPct val="70000"/>
              </a:lnSpc>
              <a:spcBef>
                <a:spcPts val="500"/>
              </a:spcBef>
              <a:spcAft>
                <a:spcPts val="0"/>
              </a:spcAft>
              <a:buClr>
                <a:schemeClr val="dk1"/>
              </a:buClr>
              <a:buSzPts val="2000"/>
              <a:buFont typeface="Noto Sans Symbols"/>
              <a:buChar char="⮚"/>
            </a:pPr>
            <a:r>
              <a:rPr lang="en" sz="2000"/>
              <a:t> US aid actually underreported: US public diplomacy to the rescue</a:t>
            </a:r>
            <a:endParaRPr sz="2000"/>
          </a:p>
          <a:p>
            <a:pPr indent="-214630" lvl="1" marL="685800" rtl="0" algn="l">
              <a:lnSpc>
                <a:spcPct val="70000"/>
              </a:lnSpc>
              <a:spcBef>
                <a:spcPts val="500"/>
              </a:spcBef>
              <a:spcAft>
                <a:spcPts val="0"/>
              </a:spcAft>
              <a:buClr>
                <a:schemeClr val="dk1"/>
              </a:buClr>
              <a:buSzPts val="2000"/>
              <a:buFont typeface="Noto Sans Symbols"/>
              <a:buChar char="⮚"/>
            </a:pPr>
            <a:r>
              <a:rPr lang="en" sz="2000"/>
              <a:t> But best to avoid zero-sum narratives and deep antagonism</a:t>
            </a:r>
            <a:endParaRPr sz="2000"/>
          </a:p>
          <a:p>
            <a:pPr indent="-214630" lvl="1" marL="685800" rtl="0" algn="l">
              <a:lnSpc>
                <a:spcPct val="70000"/>
              </a:lnSpc>
              <a:spcBef>
                <a:spcPts val="500"/>
              </a:spcBef>
              <a:spcAft>
                <a:spcPts val="0"/>
              </a:spcAft>
              <a:buClr>
                <a:schemeClr val="dk1"/>
              </a:buClr>
              <a:buSzPts val="2000"/>
              <a:buFont typeface="Noto Sans Symbols"/>
              <a:buChar char="⮚"/>
            </a:pPr>
            <a:r>
              <a:rPr lang="en" sz="2000"/>
              <a:t> Slippery slope of COVID-19 crisis becoming a key rupture point in US-China relations</a:t>
            </a:r>
            <a:endParaRPr sz="2000"/>
          </a:p>
          <a:p>
            <a:pPr indent="-64135" lvl="0" marL="228600" rtl="0" algn="l">
              <a:lnSpc>
                <a:spcPct val="70000"/>
              </a:lnSpc>
              <a:spcBef>
                <a:spcPts val="1000"/>
              </a:spcBef>
              <a:spcAft>
                <a:spcPts val="0"/>
              </a:spcAft>
              <a:buClr>
                <a:schemeClr val="dk1"/>
              </a:buClr>
              <a:buSzPts val="2590"/>
              <a:buNone/>
            </a:pPr>
            <a:r>
              <a:t/>
            </a:r>
            <a:endParaRPr sz="2590"/>
          </a:p>
          <a:p>
            <a:pPr indent="-87630" lvl="1" marL="685800" rtl="0" algn="l">
              <a:lnSpc>
                <a:spcPct val="70000"/>
              </a:lnSpc>
              <a:spcBef>
                <a:spcPts val="500"/>
              </a:spcBef>
              <a:spcAft>
                <a:spcPts val="0"/>
              </a:spcAft>
              <a:buClr>
                <a:schemeClr val="dk1"/>
              </a:buClr>
              <a:buSzPts val="2220"/>
              <a:buNone/>
            </a:pPr>
            <a:r>
              <a:t/>
            </a:r>
            <a:endParaRPr sz="2220"/>
          </a:p>
          <a:p>
            <a:pPr indent="-87630" lvl="1" marL="685800" rtl="0" algn="l">
              <a:lnSpc>
                <a:spcPct val="70000"/>
              </a:lnSpc>
              <a:spcBef>
                <a:spcPts val="500"/>
              </a:spcBef>
              <a:spcAft>
                <a:spcPts val="0"/>
              </a:spcAft>
              <a:buClr>
                <a:schemeClr val="dk1"/>
              </a:buClr>
              <a:buSzPts val="2220"/>
              <a:buNone/>
            </a:pPr>
            <a:r>
              <a:t/>
            </a:r>
            <a:endParaRPr sz="222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9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C4587"/>
                </a:solidFill>
              </a:rPr>
              <a:t>Question and Answer Period</a:t>
            </a:r>
            <a:endParaRPr b="1">
              <a:solidFill>
                <a:srgbClr val="1C4587"/>
              </a:solidFill>
            </a:endParaRPr>
          </a:p>
          <a:p>
            <a:pPr indent="0" lvl="0" marL="0" rtl="0" algn="l">
              <a:spcBef>
                <a:spcPts val="1600"/>
              </a:spcBef>
              <a:spcAft>
                <a:spcPts val="0"/>
              </a:spcAft>
              <a:buNone/>
            </a:pPr>
            <a:r>
              <a:t/>
            </a:r>
            <a:endParaRPr/>
          </a:p>
        </p:txBody>
      </p:sp>
      <p:sp>
        <p:nvSpPr>
          <p:cNvPr id="590" name="Google Shape;590;p90"/>
          <p:cNvSpPr txBox="1"/>
          <p:nvPr>
            <p:ph idx="1" type="body"/>
          </p:nvPr>
        </p:nvSpPr>
        <p:spPr>
          <a:xfrm>
            <a:off x="428375" y="1490467"/>
            <a:ext cx="3525900" cy="1320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pic>
        <p:nvPicPr>
          <p:cNvPr id="591" name="Google Shape;591;p90"/>
          <p:cNvPicPr preferRelativeResize="0"/>
          <p:nvPr/>
        </p:nvPicPr>
        <p:blipFill>
          <a:blip r:embed="rId3">
            <a:alphaModFix/>
          </a:blip>
          <a:stretch>
            <a:fillRect/>
          </a:stretch>
        </p:blipFill>
        <p:spPr>
          <a:xfrm>
            <a:off x="2725400" y="1930267"/>
            <a:ext cx="3693200" cy="2374200"/>
          </a:xfrm>
          <a:prstGeom prst="rect">
            <a:avLst/>
          </a:prstGeom>
          <a:noFill/>
          <a:ln>
            <a:noFill/>
          </a:ln>
        </p:spPr>
      </p:pic>
      <p:pic>
        <p:nvPicPr>
          <p:cNvPr id="592" name="Google Shape;592;p90"/>
          <p:cNvPicPr preferRelativeResize="0"/>
          <p:nvPr/>
        </p:nvPicPr>
        <p:blipFill>
          <a:blip r:embed="rId4">
            <a:alphaModFix/>
          </a:blip>
          <a:stretch>
            <a:fillRect/>
          </a:stretch>
        </p:blipFill>
        <p:spPr>
          <a:xfrm>
            <a:off x="875825" y="5875333"/>
            <a:ext cx="942016" cy="688700"/>
          </a:xfrm>
          <a:prstGeom prst="rect">
            <a:avLst/>
          </a:prstGeom>
          <a:noFill/>
          <a:ln>
            <a:noFill/>
          </a:ln>
        </p:spPr>
      </p:pic>
      <p:pic>
        <p:nvPicPr>
          <p:cNvPr id="593" name="Google Shape;593;p90"/>
          <p:cNvPicPr preferRelativeResize="0"/>
          <p:nvPr/>
        </p:nvPicPr>
        <p:blipFill>
          <a:blip r:embed="rId5">
            <a:alphaModFix/>
          </a:blip>
          <a:stretch>
            <a:fillRect/>
          </a:stretch>
        </p:blipFill>
        <p:spPr>
          <a:xfrm>
            <a:off x="3416823" y="5976448"/>
            <a:ext cx="1876275" cy="612864"/>
          </a:xfrm>
          <a:prstGeom prst="rect">
            <a:avLst/>
          </a:prstGeom>
          <a:noFill/>
          <a:ln>
            <a:noFill/>
          </a:ln>
        </p:spPr>
      </p:pic>
      <p:pic>
        <p:nvPicPr>
          <p:cNvPr id="594" name="Google Shape;594;p90"/>
          <p:cNvPicPr preferRelativeResize="0"/>
          <p:nvPr/>
        </p:nvPicPr>
        <p:blipFill>
          <a:blip r:embed="rId6">
            <a:alphaModFix/>
          </a:blip>
          <a:stretch>
            <a:fillRect/>
          </a:stretch>
        </p:blipFill>
        <p:spPr>
          <a:xfrm>
            <a:off x="7068725" y="5875333"/>
            <a:ext cx="1067965" cy="712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9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C4587"/>
                </a:solidFill>
              </a:rPr>
              <a:t>Closing </a:t>
            </a:r>
            <a:r>
              <a:rPr b="1" lang="en">
                <a:solidFill>
                  <a:srgbClr val="1C4587"/>
                </a:solidFill>
              </a:rPr>
              <a:t>Poll</a:t>
            </a:r>
            <a:endParaRPr b="1">
              <a:solidFill>
                <a:srgbClr val="1C4587"/>
              </a:solidFill>
            </a:endParaRPr>
          </a:p>
          <a:p>
            <a:pPr indent="0" lvl="0" marL="0" rtl="0" algn="l">
              <a:spcBef>
                <a:spcPts val="1600"/>
              </a:spcBef>
              <a:spcAft>
                <a:spcPts val="0"/>
              </a:spcAft>
              <a:buNone/>
            </a:pPr>
            <a:r>
              <a:t/>
            </a:r>
            <a:endParaRPr/>
          </a:p>
        </p:txBody>
      </p:sp>
      <p:sp>
        <p:nvSpPr>
          <p:cNvPr id="600" name="Google Shape;600;p91"/>
          <p:cNvSpPr txBox="1"/>
          <p:nvPr>
            <p:ph idx="1" type="body"/>
          </p:nvPr>
        </p:nvSpPr>
        <p:spPr>
          <a:xfrm>
            <a:off x="428375" y="1490467"/>
            <a:ext cx="3525900" cy="1320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pic>
        <p:nvPicPr>
          <p:cNvPr id="601" name="Google Shape;601;p91"/>
          <p:cNvPicPr preferRelativeResize="0"/>
          <p:nvPr/>
        </p:nvPicPr>
        <p:blipFill>
          <a:blip r:embed="rId3">
            <a:alphaModFix/>
          </a:blip>
          <a:stretch>
            <a:fillRect/>
          </a:stretch>
        </p:blipFill>
        <p:spPr>
          <a:xfrm>
            <a:off x="2725400" y="1930267"/>
            <a:ext cx="3693200" cy="2374200"/>
          </a:xfrm>
          <a:prstGeom prst="rect">
            <a:avLst/>
          </a:prstGeom>
          <a:noFill/>
          <a:ln>
            <a:noFill/>
          </a:ln>
        </p:spPr>
      </p:pic>
      <p:pic>
        <p:nvPicPr>
          <p:cNvPr id="602" name="Google Shape;602;p91"/>
          <p:cNvPicPr preferRelativeResize="0"/>
          <p:nvPr/>
        </p:nvPicPr>
        <p:blipFill>
          <a:blip r:embed="rId4">
            <a:alphaModFix/>
          </a:blip>
          <a:stretch>
            <a:fillRect/>
          </a:stretch>
        </p:blipFill>
        <p:spPr>
          <a:xfrm>
            <a:off x="875825" y="5875333"/>
            <a:ext cx="942016" cy="688700"/>
          </a:xfrm>
          <a:prstGeom prst="rect">
            <a:avLst/>
          </a:prstGeom>
          <a:noFill/>
          <a:ln>
            <a:noFill/>
          </a:ln>
        </p:spPr>
      </p:pic>
      <p:pic>
        <p:nvPicPr>
          <p:cNvPr id="603" name="Google Shape;603;p91"/>
          <p:cNvPicPr preferRelativeResize="0"/>
          <p:nvPr/>
        </p:nvPicPr>
        <p:blipFill>
          <a:blip r:embed="rId5">
            <a:alphaModFix/>
          </a:blip>
          <a:stretch>
            <a:fillRect/>
          </a:stretch>
        </p:blipFill>
        <p:spPr>
          <a:xfrm>
            <a:off x="3416823" y="5976448"/>
            <a:ext cx="1876275" cy="612864"/>
          </a:xfrm>
          <a:prstGeom prst="rect">
            <a:avLst/>
          </a:prstGeom>
          <a:noFill/>
          <a:ln>
            <a:noFill/>
          </a:ln>
        </p:spPr>
      </p:pic>
      <p:pic>
        <p:nvPicPr>
          <p:cNvPr id="604" name="Google Shape;604;p91"/>
          <p:cNvPicPr preferRelativeResize="0"/>
          <p:nvPr/>
        </p:nvPicPr>
        <p:blipFill>
          <a:blip r:embed="rId6">
            <a:alphaModFix/>
          </a:blip>
          <a:stretch>
            <a:fillRect/>
          </a:stretch>
        </p:blipFill>
        <p:spPr>
          <a:xfrm>
            <a:off x="7068725" y="5875333"/>
            <a:ext cx="1067965" cy="7128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sp>
        <p:nvSpPr>
          <p:cNvPr id="609" name="Google Shape;609;p9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C4587"/>
                </a:solidFill>
              </a:rPr>
              <a:t>UCB Resources</a:t>
            </a:r>
            <a:endParaRPr b="1">
              <a:solidFill>
                <a:srgbClr val="1C4587"/>
              </a:solidFill>
            </a:endParaRPr>
          </a:p>
          <a:p>
            <a:pPr indent="0" lvl="0" marL="0" rtl="0" algn="l">
              <a:spcBef>
                <a:spcPts val="1600"/>
              </a:spcBef>
              <a:spcAft>
                <a:spcPts val="0"/>
              </a:spcAft>
              <a:buNone/>
            </a:pPr>
            <a:r>
              <a:t/>
            </a:r>
            <a:endParaRPr/>
          </a:p>
        </p:txBody>
      </p:sp>
      <p:sp>
        <p:nvSpPr>
          <p:cNvPr id="610" name="Google Shape;610;p92"/>
          <p:cNvSpPr txBox="1"/>
          <p:nvPr>
            <p:ph idx="1" type="body"/>
          </p:nvPr>
        </p:nvSpPr>
        <p:spPr>
          <a:xfrm>
            <a:off x="428375" y="1490467"/>
            <a:ext cx="8320500" cy="35187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UC Berkeley PD Providers have prepared </a:t>
            </a:r>
            <a:r>
              <a:rPr lang="en"/>
              <a:t>a </a:t>
            </a:r>
            <a:r>
              <a:rPr lang="en" u="sng">
                <a:solidFill>
                  <a:schemeClr val="hlink"/>
                </a:solidFill>
                <a:hlinkClick r:id="rId3"/>
              </a:rPr>
              <a:t>page of resources for educators</a:t>
            </a:r>
            <a:r>
              <a:rPr lang="en"/>
              <a:t>, including:</a:t>
            </a:r>
            <a:endParaRPr/>
          </a:p>
          <a:p>
            <a:pPr indent="-342900" lvl="1" marL="1371600" rtl="0" algn="l">
              <a:spcBef>
                <a:spcPts val="1600"/>
              </a:spcBef>
              <a:spcAft>
                <a:spcPts val="0"/>
              </a:spcAft>
              <a:buSzPts val="1800"/>
              <a:buChar char="○"/>
            </a:pPr>
            <a:r>
              <a:rPr lang="en" sz="1800"/>
              <a:t>Public Health Resources</a:t>
            </a:r>
            <a:endParaRPr sz="1800"/>
          </a:p>
          <a:p>
            <a:pPr indent="-342900" lvl="1" marL="1371600" rtl="0" algn="l">
              <a:spcBef>
                <a:spcPts val="0"/>
              </a:spcBef>
              <a:spcAft>
                <a:spcPts val="0"/>
              </a:spcAft>
              <a:buSzPts val="1800"/>
              <a:buChar char="○"/>
            </a:pPr>
            <a:r>
              <a:rPr lang="en" sz="1800"/>
              <a:t>Worker Resources</a:t>
            </a:r>
            <a:endParaRPr sz="1800"/>
          </a:p>
          <a:p>
            <a:pPr indent="-342900" lvl="1" marL="1371600" rtl="0" algn="l">
              <a:spcBef>
                <a:spcPts val="0"/>
              </a:spcBef>
              <a:spcAft>
                <a:spcPts val="0"/>
              </a:spcAft>
              <a:buSzPts val="1800"/>
              <a:buChar char="○"/>
            </a:pPr>
            <a:r>
              <a:rPr lang="en" sz="1800"/>
              <a:t>Mental Health/Self Care Resources</a:t>
            </a:r>
            <a:endParaRPr sz="1800"/>
          </a:p>
          <a:p>
            <a:pPr indent="-342900" lvl="1" marL="1371600" rtl="0" algn="l">
              <a:spcBef>
                <a:spcPts val="0"/>
              </a:spcBef>
              <a:spcAft>
                <a:spcPts val="0"/>
              </a:spcAft>
              <a:buSzPts val="1800"/>
              <a:buChar char="○"/>
            </a:pPr>
            <a:r>
              <a:rPr lang="en" sz="1800"/>
              <a:t>Remote Learning Resources</a:t>
            </a:r>
            <a:endParaRPr sz="1800"/>
          </a:p>
          <a:p>
            <a:pPr indent="-342900" lvl="1" marL="1371600" rtl="0" algn="l">
              <a:spcBef>
                <a:spcPts val="0"/>
              </a:spcBef>
              <a:spcAft>
                <a:spcPts val="0"/>
              </a:spcAft>
              <a:buSzPts val="1800"/>
              <a:buChar char="○"/>
            </a:pPr>
            <a:r>
              <a:rPr lang="en" sz="1800"/>
              <a:t>Resources for Supporting Students with Disabilities</a:t>
            </a:r>
            <a:endParaRPr sz="1800"/>
          </a:p>
          <a:p>
            <a:pPr indent="0" lvl="0" marL="457200" rtl="0" algn="l">
              <a:spcBef>
                <a:spcPts val="1600"/>
              </a:spcBef>
              <a:spcAft>
                <a:spcPts val="0"/>
              </a:spcAft>
              <a:buNone/>
            </a:pPr>
            <a:r>
              <a:rPr lang="en"/>
              <a:t>Resource list available here: </a:t>
            </a:r>
            <a:r>
              <a:rPr lang="en" u="sng">
                <a:solidFill>
                  <a:schemeClr val="accent5"/>
                </a:solidFill>
                <a:highlight>
                  <a:schemeClr val="lt1"/>
                </a:highlight>
                <a:hlinkClick r:id="rId4"/>
              </a:rPr>
              <a:t>https://tinyurl.com/u5ko9zk</a:t>
            </a:r>
            <a:r>
              <a:rPr b="1" lang="en">
                <a:solidFill>
                  <a:schemeClr val="dk1"/>
                </a:solidFill>
                <a:highlight>
                  <a:schemeClr val="lt1"/>
                </a:highlight>
              </a:rPr>
              <a:t> </a:t>
            </a:r>
            <a:endParaRPr/>
          </a:p>
          <a:p>
            <a:pPr indent="0" lvl="0" marL="457200" rtl="0" algn="l">
              <a:spcBef>
                <a:spcPts val="1600"/>
              </a:spcBef>
              <a:spcAft>
                <a:spcPts val="1600"/>
              </a:spcAft>
              <a:buNone/>
            </a:pPr>
            <a:r>
              <a:t/>
            </a:r>
            <a:endParaRPr/>
          </a:p>
        </p:txBody>
      </p:sp>
      <p:sp>
        <p:nvSpPr>
          <p:cNvPr id="611" name="Google Shape;611;p92"/>
          <p:cNvSpPr txBox="1"/>
          <p:nvPr/>
        </p:nvSpPr>
        <p:spPr>
          <a:xfrm>
            <a:off x="5404525" y="6016367"/>
            <a:ext cx="17322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612" name="Google Shape;612;p92"/>
          <p:cNvPicPr preferRelativeResize="0"/>
          <p:nvPr/>
        </p:nvPicPr>
        <p:blipFill>
          <a:blip r:embed="rId5">
            <a:alphaModFix/>
          </a:blip>
          <a:stretch>
            <a:fillRect/>
          </a:stretch>
        </p:blipFill>
        <p:spPr>
          <a:xfrm>
            <a:off x="875825" y="5875333"/>
            <a:ext cx="942016" cy="688700"/>
          </a:xfrm>
          <a:prstGeom prst="rect">
            <a:avLst/>
          </a:prstGeom>
          <a:noFill/>
          <a:ln>
            <a:noFill/>
          </a:ln>
        </p:spPr>
      </p:pic>
      <p:pic>
        <p:nvPicPr>
          <p:cNvPr id="613" name="Google Shape;613;p92"/>
          <p:cNvPicPr preferRelativeResize="0"/>
          <p:nvPr/>
        </p:nvPicPr>
        <p:blipFill>
          <a:blip r:embed="rId6">
            <a:alphaModFix/>
          </a:blip>
          <a:stretch>
            <a:fillRect/>
          </a:stretch>
        </p:blipFill>
        <p:spPr>
          <a:xfrm>
            <a:off x="3416823" y="5976448"/>
            <a:ext cx="1876275" cy="612864"/>
          </a:xfrm>
          <a:prstGeom prst="rect">
            <a:avLst/>
          </a:prstGeom>
          <a:noFill/>
          <a:ln>
            <a:noFill/>
          </a:ln>
        </p:spPr>
      </p:pic>
      <p:pic>
        <p:nvPicPr>
          <p:cNvPr id="614" name="Google Shape;614;p92"/>
          <p:cNvPicPr preferRelativeResize="0"/>
          <p:nvPr/>
        </p:nvPicPr>
        <p:blipFill>
          <a:blip r:embed="rId7">
            <a:alphaModFix/>
          </a:blip>
          <a:stretch>
            <a:fillRect/>
          </a:stretch>
        </p:blipFill>
        <p:spPr>
          <a:xfrm>
            <a:off x="7068725" y="5875333"/>
            <a:ext cx="1067965" cy="7128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Google Shape;619;p9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C4587"/>
                </a:solidFill>
              </a:rPr>
              <a:t>GW </a:t>
            </a:r>
            <a:r>
              <a:rPr b="1" lang="en">
                <a:solidFill>
                  <a:srgbClr val="1C4587"/>
                </a:solidFill>
              </a:rPr>
              <a:t>Resources</a:t>
            </a:r>
            <a:endParaRPr b="1">
              <a:solidFill>
                <a:srgbClr val="1C4587"/>
              </a:solidFill>
            </a:endParaRPr>
          </a:p>
          <a:p>
            <a:pPr indent="0" lvl="0" marL="0" rtl="0" algn="l">
              <a:spcBef>
                <a:spcPts val="1600"/>
              </a:spcBef>
              <a:spcAft>
                <a:spcPts val="0"/>
              </a:spcAft>
              <a:buNone/>
            </a:pPr>
            <a:r>
              <a:t/>
            </a:r>
            <a:endParaRPr/>
          </a:p>
        </p:txBody>
      </p:sp>
      <p:sp>
        <p:nvSpPr>
          <p:cNvPr id="620" name="Google Shape;620;p93"/>
          <p:cNvSpPr txBox="1"/>
          <p:nvPr>
            <p:ph idx="1" type="body"/>
          </p:nvPr>
        </p:nvSpPr>
        <p:spPr>
          <a:xfrm>
            <a:off x="428375" y="1490467"/>
            <a:ext cx="8403900" cy="351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a:t>
            </a:r>
            <a:r>
              <a:rPr lang="en" u="sng">
                <a:solidFill>
                  <a:schemeClr val="hlink"/>
                </a:solidFill>
                <a:hlinkClick r:id="rId3"/>
              </a:rPr>
              <a:t>GW East Asia NRC</a:t>
            </a:r>
            <a:r>
              <a:rPr lang="en"/>
              <a:t> </a:t>
            </a:r>
            <a:r>
              <a:rPr lang="en"/>
              <a:t>is developing a </a:t>
            </a:r>
            <a:r>
              <a:rPr lang="en" u="sng">
                <a:solidFill>
                  <a:schemeClr val="hlink"/>
                </a:solidFill>
                <a:hlinkClick r:id="rId4"/>
              </a:rPr>
              <a:t>set of digital resources</a:t>
            </a:r>
            <a:r>
              <a:rPr lang="en"/>
              <a:t> for educators, scholars, and students to engage in contemporary issues in East Asia, </a:t>
            </a:r>
            <a:r>
              <a:rPr lang="en"/>
              <a:t>including:</a:t>
            </a:r>
            <a:endParaRPr/>
          </a:p>
          <a:p>
            <a:pPr indent="-342900" lvl="1" marL="1371600" rtl="0" algn="l">
              <a:spcBef>
                <a:spcPts val="1600"/>
              </a:spcBef>
              <a:spcAft>
                <a:spcPts val="0"/>
              </a:spcAft>
              <a:buSzPts val="1800"/>
              <a:buChar char="○"/>
            </a:pPr>
            <a:r>
              <a:rPr lang="en" sz="1800"/>
              <a:t>East Asia Hotspots podcast series</a:t>
            </a:r>
            <a:endParaRPr sz="1800"/>
          </a:p>
          <a:p>
            <a:pPr indent="-342900" lvl="1" marL="1371600" rtl="0" algn="l">
              <a:spcBef>
                <a:spcPts val="0"/>
              </a:spcBef>
              <a:spcAft>
                <a:spcPts val="0"/>
              </a:spcAft>
              <a:buSzPts val="1800"/>
              <a:buChar char="○"/>
            </a:pPr>
            <a:r>
              <a:rPr lang="en" sz="1800"/>
              <a:t>Lesson plans and other curriculum materials</a:t>
            </a:r>
            <a:endParaRPr sz="1800"/>
          </a:p>
          <a:p>
            <a:pPr indent="-342900" lvl="1" marL="1371600" rtl="0" algn="l">
              <a:spcBef>
                <a:spcPts val="0"/>
              </a:spcBef>
              <a:spcAft>
                <a:spcPts val="0"/>
              </a:spcAft>
              <a:buSzPts val="1800"/>
              <a:buChar char="○"/>
            </a:pPr>
            <a:r>
              <a:rPr lang="en" sz="1800"/>
              <a:t>Teacher training workshops and workshop publications</a:t>
            </a:r>
            <a:endParaRPr sz="1800"/>
          </a:p>
          <a:p>
            <a:pPr indent="-342900" lvl="1" marL="1371600" rtl="0" algn="l">
              <a:spcBef>
                <a:spcPts val="0"/>
              </a:spcBef>
              <a:spcAft>
                <a:spcPts val="0"/>
              </a:spcAft>
              <a:buSzPts val="1800"/>
              <a:buChar char="○"/>
            </a:pPr>
            <a:r>
              <a:rPr lang="en" sz="1800"/>
              <a:t>Opportunities to set up virtual lectures with scholars</a:t>
            </a:r>
            <a:endParaRPr sz="1800"/>
          </a:p>
          <a:p>
            <a:pPr indent="-342900" lvl="1" marL="1371600" rtl="0" algn="l">
              <a:spcBef>
                <a:spcPts val="0"/>
              </a:spcBef>
              <a:spcAft>
                <a:spcPts val="0"/>
              </a:spcAft>
              <a:buSzPts val="1800"/>
              <a:buChar char="○"/>
            </a:pPr>
            <a:r>
              <a:rPr lang="en" sz="1800"/>
              <a:t>Bi-weekly K-12 teacher newsletter, </a:t>
            </a:r>
            <a:r>
              <a:rPr lang="en" sz="1800" u="sng">
                <a:solidFill>
                  <a:schemeClr val="hlink"/>
                </a:solidFill>
                <a:hlinkClick r:id="rId5"/>
              </a:rPr>
              <a:t>sign up here</a:t>
            </a:r>
            <a:r>
              <a:rPr lang="en" sz="1800"/>
              <a:t>! </a:t>
            </a:r>
            <a:endParaRPr sz="1800"/>
          </a:p>
          <a:p>
            <a:pPr indent="0" lvl="0" marL="457200" rtl="0" algn="l">
              <a:spcBef>
                <a:spcPts val="1600"/>
              </a:spcBef>
              <a:spcAft>
                <a:spcPts val="0"/>
              </a:spcAft>
              <a:buNone/>
            </a:pPr>
            <a:r>
              <a:rPr lang="en"/>
              <a:t>Resource list available here: </a:t>
            </a:r>
            <a:r>
              <a:rPr lang="en" sz="1400" u="sng">
                <a:solidFill>
                  <a:schemeClr val="hlink"/>
                </a:solidFill>
                <a:hlinkClick r:id="rId6"/>
              </a:rPr>
              <a:t>https://nrc.elliott.gwu.edu/k-12-global-competencies-program/</a:t>
            </a:r>
            <a:r>
              <a:rPr b="1" lang="en" sz="1400">
                <a:solidFill>
                  <a:schemeClr val="dk1"/>
                </a:solidFill>
                <a:highlight>
                  <a:schemeClr val="lt1"/>
                </a:highlight>
              </a:rPr>
              <a:t> </a:t>
            </a:r>
            <a:endParaRPr sz="1400"/>
          </a:p>
          <a:p>
            <a:pPr indent="0" lvl="0" marL="457200" rtl="0" algn="l">
              <a:spcBef>
                <a:spcPts val="1600"/>
              </a:spcBef>
              <a:spcAft>
                <a:spcPts val="1600"/>
              </a:spcAft>
              <a:buNone/>
            </a:pPr>
            <a:r>
              <a:t/>
            </a:r>
            <a:endParaRPr/>
          </a:p>
        </p:txBody>
      </p:sp>
      <p:sp>
        <p:nvSpPr>
          <p:cNvPr id="621" name="Google Shape;621;p93"/>
          <p:cNvSpPr txBox="1"/>
          <p:nvPr/>
        </p:nvSpPr>
        <p:spPr>
          <a:xfrm>
            <a:off x="5404525" y="6016367"/>
            <a:ext cx="17322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622" name="Google Shape;622;p93"/>
          <p:cNvPicPr preferRelativeResize="0"/>
          <p:nvPr/>
        </p:nvPicPr>
        <p:blipFill>
          <a:blip r:embed="rId7">
            <a:alphaModFix/>
          </a:blip>
          <a:stretch>
            <a:fillRect/>
          </a:stretch>
        </p:blipFill>
        <p:spPr>
          <a:xfrm>
            <a:off x="875825" y="5875333"/>
            <a:ext cx="942016" cy="688700"/>
          </a:xfrm>
          <a:prstGeom prst="rect">
            <a:avLst/>
          </a:prstGeom>
          <a:noFill/>
          <a:ln>
            <a:noFill/>
          </a:ln>
        </p:spPr>
      </p:pic>
      <p:pic>
        <p:nvPicPr>
          <p:cNvPr id="623" name="Google Shape;623;p93"/>
          <p:cNvPicPr preferRelativeResize="0"/>
          <p:nvPr/>
        </p:nvPicPr>
        <p:blipFill>
          <a:blip r:embed="rId8">
            <a:alphaModFix/>
          </a:blip>
          <a:stretch>
            <a:fillRect/>
          </a:stretch>
        </p:blipFill>
        <p:spPr>
          <a:xfrm>
            <a:off x="3416823" y="5976448"/>
            <a:ext cx="1876275" cy="612864"/>
          </a:xfrm>
          <a:prstGeom prst="rect">
            <a:avLst/>
          </a:prstGeom>
          <a:noFill/>
          <a:ln>
            <a:noFill/>
          </a:ln>
        </p:spPr>
      </p:pic>
      <p:pic>
        <p:nvPicPr>
          <p:cNvPr id="624" name="Google Shape;624;p93"/>
          <p:cNvPicPr preferRelativeResize="0"/>
          <p:nvPr/>
        </p:nvPicPr>
        <p:blipFill>
          <a:blip r:embed="rId9">
            <a:alphaModFix/>
          </a:blip>
          <a:stretch>
            <a:fillRect/>
          </a:stretch>
        </p:blipFill>
        <p:spPr>
          <a:xfrm>
            <a:off x="7068725" y="5875333"/>
            <a:ext cx="1067965" cy="7128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94"/>
          <p:cNvSpPr txBox="1"/>
          <p:nvPr>
            <p:ph type="title"/>
          </p:nvPr>
        </p:nvSpPr>
        <p:spPr>
          <a:xfrm>
            <a:off x="311700" y="377567"/>
            <a:ext cx="8520600" cy="7635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a:solidFill>
                  <a:srgbClr val="1C4587"/>
                </a:solidFill>
              </a:rPr>
              <a:t>Future Professional Learning with UCBPDP</a:t>
            </a:r>
            <a:endParaRPr b="1">
              <a:solidFill>
                <a:srgbClr val="1C4587"/>
              </a:solidFill>
            </a:endParaRPr>
          </a:p>
          <a:p>
            <a:pPr indent="0" lvl="0" marL="0" rtl="0" algn="ctr">
              <a:spcBef>
                <a:spcPts val="1600"/>
              </a:spcBef>
              <a:spcAft>
                <a:spcPts val="0"/>
              </a:spcAft>
              <a:buNone/>
            </a:pPr>
            <a:r>
              <a:t/>
            </a:r>
            <a:endParaRPr b="1">
              <a:solidFill>
                <a:srgbClr val="1C4587"/>
              </a:solidFill>
            </a:endParaRPr>
          </a:p>
        </p:txBody>
      </p:sp>
      <p:sp>
        <p:nvSpPr>
          <p:cNvPr id="630" name="Google Shape;630;p94"/>
          <p:cNvSpPr txBox="1"/>
          <p:nvPr>
            <p:ph idx="1" type="body"/>
          </p:nvPr>
        </p:nvSpPr>
        <p:spPr>
          <a:xfrm>
            <a:off x="428375" y="1490467"/>
            <a:ext cx="3525900" cy="13200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1600"/>
              </a:spcBef>
              <a:spcAft>
                <a:spcPts val="1600"/>
              </a:spcAft>
              <a:buNone/>
            </a:pPr>
            <a:r>
              <a:t/>
            </a:r>
            <a:endParaRPr/>
          </a:p>
        </p:txBody>
      </p:sp>
      <p:sp>
        <p:nvSpPr>
          <p:cNvPr id="631" name="Google Shape;631;p94"/>
          <p:cNvSpPr txBox="1"/>
          <p:nvPr>
            <p:ph idx="1" type="body"/>
          </p:nvPr>
        </p:nvSpPr>
        <p:spPr>
          <a:xfrm>
            <a:off x="311700" y="1301167"/>
            <a:ext cx="8520600" cy="4555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i="1" lang="en"/>
              <a:t>How often do you have time for new learning and deep reflection?</a:t>
            </a:r>
            <a:endParaRPr i="1"/>
          </a:p>
          <a:p>
            <a:pPr indent="-342900" lvl="0" marL="457200" rtl="0" algn="l">
              <a:spcBef>
                <a:spcPts val="0"/>
              </a:spcBef>
              <a:spcAft>
                <a:spcPts val="0"/>
              </a:spcAft>
              <a:buSzPts val="1800"/>
              <a:buChar char="●"/>
            </a:pPr>
            <a:r>
              <a:rPr i="1" lang="en"/>
              <a:t>Are you w</a:t>
            </a:r>
            <a:r>
              <a:rPr i="1" lang="en"/>
              <a:t>orried that all this talk about “instant” distance learning solutions will move us away from established best practices in the field?</a:t>
            </a:r>
            <a:endParaRPr i="1"/>
          </a:p>
          <a:p>
            <a:pPr indent="-342900" lvl="0" marL="457200" rtl="0" algn="l">
              <a:spcBef>
                <a:spcPts val="0"/>
              </a:spcBef>
              <a:spcAft>
                <a:spcPts val="0"/>
              </a:spcAft>
              <a:buSzPts val="1800"/>
              <a:buChar char="●"/>
            </a:pPr>
            <a:r>
              <a:rPr i="1" lang="en"/>
              <a:t>Going stir crazy at home and want to engage your mind and spirit?</a:t>
            </a:r>
            <a:endParaRPr i="1"/>
          </a:p>
          <a:p>
            <a:pPr indent="0" lvl="0" marL="0" rtl="0" algn="l">
              <a:spcBef>
                <a:spcPts val="1600"/>
              </a:spcBef>
              <a:spcAft>
                <a:spcPts val="0"/>
              </a:spcAft>
              <a:buNone/>
            </a:pPr>
            <a:r>
              <a:rPr lang="en" u="sng">
                <a:solidFill>
                  <a:schemeClr val="hlink"/>
                </a:solidFill>
                <a:hlinkClick r:id="rId3"/>
              </a:rPr>
              <a:t>UC Berkeley’s Professional </a:t>
            </a:r>
            <a:r>
              <a:rPr lang="en" u="sng">
                <a:solidFill>
                  <a:schemeClr val="hlink"/>
                </a:solidFill>
                <a:hlinkClick r:id="rId4"/>
              </a:rPr>
              <a:t>Development</a:t>
            </a:r>
            <a:r>
              <a:rPr lang="en" u="sng">
                <a:solidFill>
                  <a:schemeClr val="hlink"/>
                </a:solidFill>
                <a:hlinkClick r:id="rId5"/>
              </a:rPr>
              <a:t> Providers</a:t>
            </a:r>
            <a:r>
              <a:rPr lang="en"/>
              <a:t> are offering </a:t>
            </a:r>
            <a:r>
              <a:rPr b="1" lang="en"/>
              <a:t>FREE online professional learning sessions for educators. </a:t>
            </a:r>
            <a:endParaRPr b="1"/>
          </a:p>
          <a:p>
            <a:pPr indent="0" lvl="0" marL="0" rtl="0" algn="l">
              <a:spcBef>
                <a:spcPts val="1600"/>
              </a:spcBef>
              <a:spcAft>
                <a:spcPts val="0"/>
              </a:spcAft>
              <a:buNone/>
            </a:pPr>
            <a:r>
              <a:rPr lang="en"/>
              <a:t>Attend sessions with experts from across our network and enhance your practice.</a:t>
            </a:r>
            <a:endParaRPr/>
          </a:p>
          <a:p>
            <a:pPr indent="0" lvl="0" marL="0" rtl="0" algn="l">
              <a:spcBef>
                <a:spcPts val="1600"/>
              </a:spcBef>
              <a:spcAft>
                <a:spcPts val="1600"/>
              </a:spcAft>
              <a:buNone/>
            </a:pPr>
            <a:br>
              <a:rPr lang="en" sz="600"/>
            </a:br>
            <a:r>
              <a:rPr b="1" lang="en"/>
              <a:t>A </a:t>
            </a:r>
            <a:r>
              <a:rPr b="1" lang="en"/>
              <a:t>calendar of offerings available here </a:t>
            </a:r>
            <a:r>
              <a:rPr lang="en">
                <a:solidFill>
                  <a:schemeClr val="accent5"/>
                </a:solidFill>
              </a:rPr>
              <a:t>http://bit.ly/BerkeleyPDP</a:t>
            </a:r>
            <a:endParaRPr b="1">
              <a:solidFill>
                <a:schemeClr val="accent5"/>
              </a:solidFill>
            </a:endParaRPr>
          </a:p>
        </p:txBody>
      </p:sp>
      <p:sp>
        <p:nvSpPr>
          <p:cNvPr id="632" name="Google Shape;632;p94"/>
          <p:cNvSpPr txBox="1"/>
          <p:nvPr/>
        </p:nvSpPr>
        <p:spPr>
          <a:xfrm>
            <a:off x="5390875" y="6117967"/>
            <a:ext cx="17457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53"/>
          <p:cNvSpPr txBox="1"/>
          <p:nvPr>
            <p:ph type="title"/>
          </p:nvPr>
        </p:nvSpPr>
        <p:spPr>
          <a:xfrm>
            <a:off x="311700" y="253600"/>
            <a:ext cx="8520600" cy="12981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rgbClr val="1C4587"/>
                </a:solidFill>
              </a:rPr>
              <a:t>Combatting COVID-19 : China’s Experiences and the Disease’s Impact on China</a:t>
            </a:r>
            <a:r>
              <a:rPr i="1" lang="en" sz="1800">
                <a:solidFill>
                  <a:srgbClr val="1C4587"/>
                </a:solidFill>
              </a:rPr>
              <a:t> </a:t>
            </a:r>
            <a:endParaRPr i="1" sz="1800">
              <a:solidFill>
                <a:srgbClr val="1C4587"/>
              </a:solidFill>
            </a:endParaRPr>
          </a:p>
          <a:p>
            <a:pPr indent="0" lvl="0" marL="0" rtl="0" algn="ctr">
              <a:lnSpc>
                <a:spcPct val="115000"/>
              </a:lnSpc>
              <a:spcBef>
                <a:spcPts val="0"/>
              </a:spcBef>
              <a:spcAft>
                <a:spcPts val="0"/>
              </a:spcAft>
              <a:buNone/>
            </a:pPr>
            <a:r>
              <a:rPr lang="en" sz="1600">
                <a:solidFill>
                  <a:srgbClr val="1C4587"/>
                </a:solidFill>
              </a:rPr>
              <a:t>presented by Huaying Bao and Dr. Qingyun Li</a:t>
            </a:r>
            <a:endParaRPr/>
          </a:p>
        </p:txBody>
      </p:sp>
      <p:sp>
        <p:nvSpPr>
          <p:cNvPr id="271" name="Google Shape;271;p53"/>
          <p:cNvSpPr txBox="1"/>
          <p:nvPr>
            <p:ph idx="1" type="body"/>
          </p:nvPr>
        </p:nvSpPr>
        <p:spPr>
          <a:xfrm>
            <a:off x="4539950" y="1617033"/>
            <a:ext cx="3887100" cy="4021200"/>
          </a:xfrm>
          <a:prstGeom prst="rect">
            <a:avLst/>
          </a:prstGeom>
          <a:solidFill>
            <a:srgbClr val="FFFFFF"/>
          </a:solidFill>
        </p:spPr>
        <p:txBody>
          <a:bodyPr anchorCtr="0" anchor="t" bIns="91425" lIns="91425" spcFirstLastPara="1" rIns="91425" wrap="square" tIns="91425">
            <a:noAutofit/>
          </a:bodyPr>
          <a:lstStyle/>
          <a:p>
            <a:pPr indent="0" lvl="0" marL="0" rtl="0" algn="just">
              <a:spcBef>
                <a:spcPts val="0"/>
              </a:spcBef>
              <a:spcAft>
                <a:spcPts val="0"/>
              </a:spcAft>
              <a:buNone/>
            </a:pPr>
            <a:r>
              <a:rPr b="1" lang="en" sz="1200">
                <a:solidFill>
                  <a:srgbClr val="000000"/>
                </a:solidFill>
                <a:highlight>
                  <a:srgbClr val="FFFFFF"/>
                </a:highlight>
              </a:rPr>
              <a:t>Huaying Bao</a:t>
            </a:r>
            <a:r>
              <a:rPr lang="en" sz="1200">
                <a:solidFill>
                  <a:srgbClr val="000000"/>
                </a:solidFill>
                <a:highlight>
                  <a:srgbClr val="FFFFFF"/>
                </a:highlight>
              </a:rPr>
              <a:t> is the </a:t>
            </a:r>
            <a:r>
              <a:rPr lang="en" sz="1200">
                <a:solidFill>
                  <a:srgbClr val="000000"/>
                </a:solidFill>
                <a:highlight>
                  <a:srgbClr val="FFFFFF"/>
                </a:highlight>
              </a:rPr>
              <a:t>Chief of Division for International Exchange,</a:t>
            </a:r>
            <a:r>
              <a:rPr lang="en" sz="1200">
                <a:solidFill>
                  <a:srgbClr val="000000"/>
                </a:solidFill>
                <a:highlight>
                  <a:srgbClr val="FFFFFF"/>
                </a:highlight>
              </a:rPr>
              <a:t> International Exchange and Cooperation Office at Beijing Foreign Studies University, where she focuses on comparative cultural diplomacy, and immigration. At the NRC, she is studying cultural exchange strategies between China and the U.S. in order to improve Sino-U.S. Relations. Ms. Bao will survey the existing cultural diplomacy of both countries from the establishment of their diplomatic relations in 1979, then propose strategies to resolve the challenges posed by ongoing trade disputes. In addition to faculty at GWU, she will be working with professors from American University to broaden the scope of her research. </a:t>
            </a:r>
            <a:endParaRPr sz="1200">
              <a:solidFill>
                <a:srgbClr val="000000"/>
              </a:solidFill>
              <a:highlight>
                <a:srgbClr val="FFFFFF"/>
              </a:highlight>
            </a:endParaRPr>
          </a:p>
          <a:p>
            <a:pPr indent="0" lvl="0" marL="0" rtl="0" algn="just">
              <a:spcBef>
                <a:spcPts val="0"/>
              </a:spcBef>
              <a:spcAft>
                <a:spcPts val="0"/>
              </a:spcAft>
              <a:buNone/>
            </a:pPr>
            <a:r>
              <a:t/>
            </a:r>
            <a:endParaRPr sz="1200">
              <a:solidFill>
                <a:srgbClr val="000000"/>
              </a:solidFill>
              <a:highlight>
                <a:srgbClr val="FFFFFF"/>
              </a:highlight>
            </a:endParaRPr>
          </a:p>
          <a:p>
            <a:pPr indent="0" lvl="0" marL="0" rtl="0" algn="just">
              <a:lnSpc>
                <a:spcPct val="115000"/>
              </a:lnSpc>
              <a:spcBef>
                <a:spcPts val="0"/>
              </a:spcBef>
              <a:spcAft>
                <a:spcPts val="0"/>
              </a:spcAft>
              <a:buNone/>
            </a:pPr>
            <a:r>
              <a:t/>
            </a:r>
            <a:endParaRPr>
              <a:solidFill>
                <a:srgbClr val="1C4587"/>
              </a:solidFill>
            </a:endParaRPr>
          </a:p>
        </p:txBody>
      </p:sp>
      <p:sp>
        <p:nvSpPr>
          <p:cNvPr id="272" name="Google Shape;272;p53"/>
          <p:cNvSpPr txBox="1"/>
          <p:nvPr/>
        </p:nvSpPr>
        <p:spPr>
          <a:xfrm>
            <a:off x="5322625" y="5875333"/>
            <a:ext cx="1814100" cy="42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p:txBody>
      </p:sp>
      <p:pic>
        <p:nvPicPr>
          <p:cNvPr id="273" name="Google Shape;273;p53"/>
          <p:cNvPicPr preferRelativeResize="0"/>
          <p:nvPr/>
        </p:nvPicPr>
        <p:blipFill>
          <a:blip r:embed="rId3">
            <a:alphaModFix/>
          </a:blip>
          <a:stretch>
            <a:fillRect/>
          </a:stretch>
        </p:blipFill>
        <p:spPr>
          <a:xfrm>
            <a:off x="875825" y="5875333"/>
            <a:ext cx="942016" cy="688700"/>
          </a:xfrm>
          <a:prstGeom prst="rect">
            <a:avLst/>
          </a:prstGeom>
          <a:noFill/>
          <a:ln>
            <a:noFill/>
          </a:ln>
        </p:spPr>
      </p:pic>
      <p:pic>
        <p:nvPicPr>
          <p:cNvPr id="274" name="Google Shape;274;p53"/>
          <p:cNvPicPr preferRelativeResize="0"/>
          <p:nvPr/>
        </p:nvPicPr>
        <p:blipFill>
          <a:blip r:embed="rId4">
            <a:alphaModFix/>
          </a:blip>
          <a:stretch>
            <a:fillRect/>
          </a:stretch>
        </p:blipFill>
        <p:spPr>
          <a:xfrm>
            <a:off x="3416823" y="5976448"/>
            <a:ext cx="1876275" cy="612864"/>
          </a:xfrm>
          <a:prstGeom prst="rect">
            <a:avLst/>
          </a:prstGeom>
          <a:noFill/>
          <a:ln>
            <a:noFill/>
          </a:ln>
        </p:spPr>
      </p:pic>
      <p:pic>
        <p:nvPicPr>
          <p:cNvPr id="275" name="Google Shape;275;p53"/>
          <p:cNvPicPr preferRelativeResize="0"/>
          <p:nvPr/>
        </p:nvPicPr>
        <p:blipFill>
          <a:blip r:embed="rId5">
            <a:alphaModFix/>
          </a:blip>
          <a:stretch>
            <a:fillRect/>
          </a:stretch>
        </p:blipFill>
        <p:spPr>
          <a:xfrm>
            <a:off x="7068725" y="5875333"/>
            <a:ext cx="1067965" cy="712850"/>
          </a:xfrm>
          <a:prstGeom prst="rect">
            <a:avLst/>
          </a:prstGeom>
          <a:noFill/>
          <a:ln>
            <a:noFill/>
          </a:ln>
        </p:spPr>
      </p:pic>
      <p:pic>
        <p:nvPicPr>
          <p:cNvPr id="276" name="Google Shape;276;p53"/>
          <p:cNvPicPr preferRelativeResize="0"/>
          <p:nvPr/>
        </p:nvPicPr>
        <p:blipFill>
          <a:blip r:embed="rId6">
            <a:alphaModFix/>
          </a:blip>
          <a:stretch>
            <a:fillRect/>
          </a:stretch>
        </p:blipFill>
        <p:spPr>
          <a:xfrm>
            <a:off x="990125" y="1998765"/>
            <a:ext cx="2540999" cy="21453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54"/>
          <p:cNvSpPr txBox="1"/>
          <p:nvPr>
            <p:ph type="title"/>
          </p:nvPr>
        </p:nvSpPr>
        <p:spPr>
          <a:xfrm>
            <a:off x="323528" y="620688"/>
            <a:ext cx="8640900" cy="1990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400"/>
              <a:buNone/>
            </a:pPr>
            <a:br>
              <a:rPr lang="en" sz="2800"/>
            </a:br>
            <a:br>
              <a:rPr lang="en" sz="2800"/>
            </a:br>
            <a:br>
              <a:rPr lang="en" sz="2800"/>
            </a:br>
            <a:br>
              <a:rPr lang="en" sz="2800"/>
            </a:br>
            <a:br>
              <a:rPr lang="en" sz="2800"/>
            </a:br>
            <a:br>
              <a:rPr lang="en" sz="2800"/>
            </a:br>
            <a:br>
              <a:rPr lang="en" sz="2800"/>
            </a:br>
            <a:r>
              <a:rPr b="1" lang="en" sz="2800"/>
              <a:t>Combatting</a:t>
            </a:r>
            <a:r>
              <a:rPr lang="en" sz="2800"/>
              <a:t> </a:t>
            </a:r>
            <a:r>
              <a:rPr b="1" lang="en" sz="2800"/>
              <a:t>COVID-19 : China’s Experiences and the Disease’s Impact on China</a:t>
            </a:r>
            <a:br>
              <a:rPr lang="en" sz="2800"/>
            </a:br>
            <a:br>
              <a:rPr lang="en" sz="2800"/>
            </a:br>
            <a:endParaRPr sz="2800"/>
          </a:p>
        </p:txBody>
      </p:sp>
      <p:sp>
        <p:nvSpPr>
          <p:cNvPr id="282" name="Google Shape;282;p54"/>
          <p:cNvSpPr txBox="1"/>
          <p:nvPr>
            <p:ph idx="1" type="body"/>
          </p:nvPr>
        </p:nvSpPr>
        <p:spPr>
          <a:xfrm>
            <a:off x="611560" y="2492896"/>
            <a:ext cx="7734600" cy="1971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chemeClr val="accent1"/>
              </a:buClr>
              <a:buSzPts val="2000"/>
              <a:buNone/>
            </a:pPr>
            <a:r>
              <a:rPr lang="en" sz="2800">
                <a:solidFill>
                  <a:srgbClr val="ECE9C6"/>
                </a:solidFill>
              </a:rPr>
              <a:t>Huaying Bao</a:t>
            </a:r>
            <a:endParaRPr/>
          </a:p>
          <a:p>
            <a:pPr indent="0" lvl="0" marL="0" rtl="0" algn="l">
              <a:lnSpc>
                <a:spcPct val="100000"/>
              </a:lnSpc>
              <a:spcBef>
                <a:spcPts val="0"/>
              </a:spcBef>
              <a:spcAft>
                <a:spcPts val="0"/>
              </a:spcAft>
              <a:buClr>
                <a:schemeClr val="accent1"/>
              </a:buClr>
              <a:buSzPts val="2000"/>
              <a:buNone/>
            </a:pPr>
            <a:r>
              <a:t/>
            </a:r>
            <a:endParaRPr/>
          </a:p>
          <a:p>
            <a:pPr indent="0" lvl="0" marL="0" rtl="0" algn="l">
              <a:lnSpc>
                <a:spcPct val="100000"/>
              </a:lnSpc>
              <a:spcBef>
                <a:spcPts val="0"/>
              </a:spcBef>
              <a:spcAft>
                <a:spcPts val="0"/>
              </a:spcAft>
              <a:buClr>
                <a:schemeClr val="accent1"/>
              </a:buClr>
              <a:buSzPts val="2000"/>
              <a:buNone/>
            </a:pPr>
            <a:r>
              <a:rPr lang="en">
                <a:solidFill>
                  <a:srgbClr val="ECE9C6"/>
                </a:solidFill>
              </a:rPr>
              <a:t>Visiting Scholar, East Asia National Resource Center, Elliott School of International Affairs</a:t>
            </a:r>
            <a:endParaRPr/>
          </a:p>
          <a:p>
            <a:pPr indent="0" lvl="0" marL="0" rtl="0" algn="l">
              <a:lnSpc>
                <a:spcPct val="100000"/>
              </a:lnSpc>
              <a:spcBef>
                <a:spcPts val="0"/>
              </a:spcBef>
              <a:spcAft>
                <a:spcPts val="0"/>
              </a:spcAft>
              <a:buClr>
                <a:schemeClr val="accent1"/>
              </a:buClr>
              <a:buSzPts val="2000"/>
              <a:buNone/>
            </a:pPr>
            <a:r>
              <a:rPr lang="en"/>
              <a:t>Division Chief for International Exchange and Cooperation, Beijing Foreign Studies University</a:t>
            </a:r>
            <a:endParaRPr>
              <a:solidFill>
                <a:srgbClr val="ECE9C6"/>
              </a:solidFill>
            </a:endParaRPr>
          </a:p>
          <a:p>
            <a:pPr indent="0" lvl="0" marL="0" rtl="0" algn="ctr">
              <a:lnSpc>
                <a:spcPct val="100000"/>
              </a:lnSpc>
              <a:spcBef>
                <a:spcPts val="0"/>
              </a:spcBef>
              <a:spcAft>
                <a:spcPts val="0"/>
              </a:spcAft>
              <a:buSzPts val="2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55"/>
          <p:cNvSpPr txBox="1"/>
          <p:nvPr>
            <p:ph idx="1" type="body"/>
          </p:nvPr>
        </p:nvSpPr>
        <p:spPr>
          <a:xfrm>
            <a:off x="467544" y="1412776"/>
            <a:ext cx="8136900" cy="3170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2400"/>
              <a:buNone/>
            </a:pPr>
            <a:r>
              <a:rPr lang="en"/>
              <a:t>1. Updates of COVID-19 in China - Healing in Phases</a:t>
            </a:r>
            <a:endParaRPr/>
          </a:p>
          <a:p>
            <a:pPr indent="-304800" lvl="0" marL="457200" rtl="0" algn="l">
              <a:lnSpc>
                <a:spcPct val="100000"/>
              </a:lnSpc>
              <a:spcBef>
                <a:spcPts val="0"/>
              </a:spcBef>
              <a:spcAft>
                <a:spcPts val="0"/>
              </a:spcAft>
              <a:buClr>
                <a:schemeClr val="accent1"/>
              </a:buClr>
              <a:buSzPts val="2400"/>
              <a:buNone/>
            </a:pPr>
            <a:r>
              <a:t/>
            </a:r>
            <a:endParaRPr/>
          </a:p>
          <a:p>
            <a:pPr indent="0" lvl="0" marL="0" rtl="0" algn="l">
              <a:lnSpc>
                <a:spcPct val="100000"/>
              </a:lnSpc>
              <a:spcBef>
                <a:spcPts val="0"/>
              </a:spcBef>
              <a:spcAft>
                <a:spcPts val="0"/>
              </a:spcAft>
              <a:buClr>
                <a:schemeClr val="accent1"/>
              </a:buClr>
              <a:buSzPts val="2400"/>
              <a:buNone/>
            </a:pPr>
            <a:r>
              <a:rPr lang="en"/>
              <a:t>2. Combatting COVID-19: China’s Measures</a:t>
            </a:r>
            <a:endParaRPr/>
          </a:p>
          <a:p>
            <a:pPr indent="0" lvl="0" marL="0" rtl="0" algn="l">
              <a:lnSpc>
                <a:spcPct val="100000"/>
              </a:lnSpc>
              <a:spcBef>
                <a:spcPts val="0"/>
              </a:spcBef>
              <a:spcAft>
                <a:spcPts val="0"/>
              </a:spcAft>
              <a:buClr>
                <a:schemeClr val="accent1"/>
              </a:buClr>
              <a:buSzPts val="2400"/>
              <a:buNone/>
            </a:pPr>
            <a:r>
              <a:t/>
            </a:r>
            <a:endParaRPr/>
          </a:p>
          <a:p>
            <a:pPr indent="0" lvl="0" marL="0" rtl="0" algn="l">
              <a:lnSpc>
                <a:spcPct val="100000"/>
              </a:lnSpc>
              <a:spcBef>
                <a:spcPts val="0"/>
              </a:spcBef>
              <a:spcAft>
                <a:spcPts val="0"/>
              </a:spcAft>
              <a:buClr>
                <a:schemeClr val="accent1"/>
              </a:buClr>
              <a:buSzPts val="2400"/>
              <a:buNone/>
            </a:pPr>
            <a:r>
              <a:rPr lang="en"/>
              <a:t>3. The Economic Impact of COVID-19 on China </a:t>
            </a:r>
            <a:endParaRPr/>
          </a:p>
          <a:p>
            <a:pPr indent="0" lvl="0" marL="0" rtl="0" algn="l">
              <a:lnSpc>
                <a:spcPct val="100000"/>
              </a:lnSpc>
              <a:spcBef>
                <a:spcPts val="0"/>
              </a:spcBef>
              <a:spcAft>
                <a:spcPts val="0"/>
              </a:spcAft>
              <a:buClr>
                <a:schemeClr val="accent1"/>
              </a:buClr>
              <a:buSzPts val="2400"/>
              <a:buNone/>
            </a:pPr>
            <a:r>
              <a:t/>
            </a:r>
            <a:endParaRPr/>
          </a:p>
          <a:p>
            <a:pPr indent="0" lvl="0" marL="0" rtl="0" algn="l">
              <a:lnSpc>
                <a:spcPct val="100000"/>
              </a:lnSpc>
              <a:spcBef>
                <a:spcPts val="0"/>
              </a:spcBef>
              <a:spcAft>
                <a:spcPts val="0"/>
              </a:spcAft>
              <a:buClr>
                <a:schemeClr val="accent1"/>
              </a:buClr>
              <a:buSzPts val="2400"/>
              <a:buNone/>
            </a:pPr>
            <a:r>
              <a:rPr lang="en"/>
              <a:t>4. The Impact of COVID-19 on China as a Global Power</a:t>
            </a:r>
            <a:endParaRPr/>
          </a:p>
          <a:p>
            <a:pPr indent="0" lvl="0" marL="0" rtl="0" algn="l">
              <a:lnSpc>
                <a:spcPct val="100000"/>
              </a:lnSpc>
              <a:spcBef>
                <a:spcPts val="0"/>
              </a:spcBef>
              <a:spcAft>
                <a:spcPts val="0"/>
              </a:spcAft>
              <a:buClr>
                <a:schemeClr val="accent1"/>
              </a:buClr>
              <a:buSzPts val="2400"/>
              <a:buNone/>
            </a:pPr>
            <a:r>
              <a:t/>
            </a:r>
            <a:endParaRPr/>
          </a:p>
          <a:p>
            <a:pPr indent="0" lvl="0" marL="0" rtl="0" algn="l">
              <a:lnSpc>
                <a:spcPct val="100000"/>
              </a:lnSpc>
              <a:spcBef>
                <a:spcPts val="0"/>
              </a:spcBef>
              <a:spcAft>
                <a:spcPts val="0"/>
              </a:spcAft>
              <a:buClr>
                <a:schemeClr val="accent1"/>
              </a:buClr>
              <a:buSzPts val="2400"/>
              <a:buNone/>
            </a:pPr>
            <a:r>
              <a:rPr lang="en"/>
              <a:t>5. Conclusion</a:t>
            </a:r>
            <a:endParaRPr/>
          </a:p>
          <a:p>
            <a:pPr indent="-304800" lvl="0" marL="457200" rtl="0" algn="l">
              <a:lnSpc>
                <a:spcPct val="100000"/>
              </a:lnSpc>
              <a:spcBef>
                <a:spcPts val="0"/>
              </a:spcBef>
              <a:spcAft>
                <a:spcPts val="0"/>
              </a:spcAft>
              <a:buClr>
                <a:schemeClr val="accent1"/>
              </a:buClr>
              <a:buSzPts val="2400"/>
              <a:buFont typeface="Noto Sans Symbols"/>
              <a:buNone/>
            </a:pPr>
            <a:r>
              <a:t/>
            </a:r>
            <a:endParaRPr sz="2800"/>
          </a:p>
          <a:p>
            <a:pPr indent="0" lvl="0" marL="0" rtl="0" algn="l">
              <a:lnSpc>
                <a:spcPct val="100000"/>
              </a:lnSpc>
              <a:spcBef>
                <a:spcPts val="0"/>
              </a:spcBef>
              <a:spcAft>
                <a:spcPts val="0"/>
              </a:spcAft>
              <a:buClr>
                <a:schemeClr val="accent1"/>
              </a:buClr>
              <a:buSzPts val="2400"/>
              <a:buNone/>
            </a:pPr>
            <a:r>
              <a:t/>
            </a:r>
            <a:endParaRPr b="0" i="0" sz="2400" u="none" cap="none" strike="noStrike">
              <a:solidFill>
                <a:srgbClr val="595959"/>
              </a:solidFill>
              <a:latin typeface="Arial"/>
              <a:ea typeface="Arial"/>
              <a:cs typeface="Arial"/>
              <a:sym typeface="Arial"/>
            </a:endParaRPr>
          </a:p>
        </p:txBody>
      </p:sp>
      <p:sp>
        <p:nvSpPr>
          <p:cNvPr id="288" name="Google Shape;288;p55"/>
          <p:cNvSpPr txBox="1"/>
          <p:nvPr>
            <p:ph type="title"/>
          </p:nvPr>
        </p:nvSpPr>
        <p:spPr>
          <a:xfrm>
            <a:off x="688490" y="570156"/>
            <a:ext cx="7756200" cy="10542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3F3F3F"/>
              </a:buClr>
              <a:buSzPts val="4000"/>
              <a:buNone/>
            </a:pPr>
            <a:r>
              <a:rPr b="1" lang="en" sz="3200">
                <a:solidFill>
                  <a:srgbClr val="3F3F3F"/>
                </a:solidFill>
              </a:rPr>
              <a:t>O</a:t>
            </a:r>
            <a:r>
              <a:rPr b="1" i="0" lang="en" sz="3200" u="none" cap="none" strike="noStrike">
                <a:solidFill>
                  <a:srgbClr val="3F3F3F"/>
                </a:solidFill>
              </a:rPr>
              <a:t>utline</a:t>
            </a:r>
            <a:endParaRPr b="1" i="0" sz="3200" u="none" cap="none" strike="noStrike">
              <a:solidFill>
                <a:srgbClr val="3F3F3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Google Shape;293;p56"/>
          <p:cNvSpPr txBox="1"/>
          <p:nvPr>
            <p:ph idx="1" type="body"/>
          </p:nvPr>
        </p:nvSpPr>
        <p:spPr>
          <a:xfrm>
            <a:off x="699247" y="1861441"/>
            <a:ext cx="7745400" cy="31704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rgbClr val="595959"/>
              </a:buClr>
              <a:buSzPts val="2400"/>
              <a:buChar char="●"/>
            </a:pPr>
            <a:r>
              <a:rPr lang="en"/>
              <a:t>Covid-19 cases update</a:t>
            </a:r>
            <a:endParaRPr/>
          </a:p>
          <a:p>
            <a:pPr indent="-228600" lvl="0" marL="457200" rtl="0" algn="l">
              <a:lnSpc>
                <a:spcPct val="100000"/>
              </a:lnSpc>
              <a:spcBef>
                <a:spcPts val="0"/>
              </a:spcBef>
              <a:spcAft>
                <a:spcPts val="0"/>
              </a:spcAft>
              <a:buClr>
                <a:srgbClr val="595959"/>
              </a:buClr>
              <a:buSzPts val="2400"/>
              <a:buNone/>
            </a:pPr>
            <a:r>
              <a:t/>
            </a:r>
            <a:endParaRPr/>
          </a:p>
          <a:p>
            <a:pPr indent="-381000" lvl="0" marL="457200" rtl="0" algn="l">
              <a:lnSpc>
                <a:spcPct val="100000"/>
              </a:lnSpc>
              <a:spcBef>
                <a:spcPts val="0"/>
              </a:spcBef>
              <a:spcAft>
                <a:spcPts val="0"/>
              </a:spcAft>
              <a:buClr>
                <a:srgbClr val="595959"/>
              </a:buClr>
              <a:buSzPts val="2400"/>
              <a:buChar char="●"/>
            </a:pPr>
            <a:r>
              <a:rPr lang="en"/>
              <a:t>Business and industries gradually recover</a:t>
            </a:r>
            <a:endParaRPr/>
          </a:p>
          <a:p>
            <a:pPr indent="-228600" lvl="0" marL="457200" rtl="0" algn="l">
              <a:lnSpc>
                <a:spcPct val="100000"/>
              </a:lnSpc>
              <a:spcBef>
                <a:spcPts val="0"/>
              </a:spcBef>
              <a:spcAft>
                <a:spcPts val="0"/>
              </a:spcAft>
              <a:buClr>
                <a:srgbClr val="595959"/>
              </a:buClr>
              <a:buSzPts val="2400"/>
              <a:buNone/>
            </a:pPr>
            <a:r>
              <a:t/>
            </a:r>
            <a:endParaRPr/>
          </a:p>
          <a:p>
            <a:pPr indent="-381000" lvl="0" marL="457200" rtl="0" algn="l">
              <a:lnSpc>
                <a:spcPct val="100000"/>
              </a:lnSpc>
              <a:spcBef>
                <a:spcPts val="0"/>
              </a:spcBef>
              <a:spcAft>
                <a:spcPts val="0"/>
              </a:spcAft>
              <a:buClr>
                <a:srgbClr val="595959"/>
              </a:buClr>
              <a:buSzPts val="2400"/>
              <a:buChar char="●"/>
            </a:pPr>
            <a:r>
              <a:rPr lang="en"/>
              <a:t>China began to share experience and provide medical supplies to other countries</a:t>
            </a:r>
            <a:endParaRPr/>
          </a:p>
        </p:txBody>
      </p:sp>
      <p:sp>
        <p:nvSpPr>
          <p:cNvPr id="294" name="Google Shape;294;p56"/>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4000"/>
              <a:buNone/>
            </a:pPr>
            <a:r>
              <a:rPr b="1" lang="en" sz="2800"/>
              <a:t> Updates of COVID-19 in China                        - Healing in Phases</a:t>
            </a:r>
            <a:endParaRPr b="1" sz="2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57"/>
          <p:cNvSpPr txBox="1"/>
          <p:nvPr>
            <p:ph idx="1" type="body"/>
          </p:nvPr>
        </p:nvSpPr>
        <p:spPr>
          <a:xfrm>
            <a:off x="611560" y="1484784"/>
            <a:ext cx="7745400" cy="317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400"/>
              <a:buNone/>
            </a:pPr>
            <a:r>
              <a:t/>
            </a:r>
            <a:endParaRPr/>
          </a:p>
          <a:p>
            <a:pPr indent="-457200" lvl="0" marL="457200" rtl="0" algn="l">
              <a:lnSpc>
                <a:spcPct val="100000"/>
              </a:lnSpc>
              <a:spcBef>
                <a:spcPts val="0"/>
              </a:spcBef>
              <a:spcAft>
                <a:spcPts val="0"/>
              </a:spcAft>
              <a:buSzPts val="2400"/>
              <a:buAutoNum type="arabicPeriod"/>
            </a:pPr>
            <a:r>
              <a:rPr lang="en"/>
              <a:t>Shutdown of Wuhan City and travel restrictions  nationwide</a:t>
            </a:r>
            <a:endParaRPr/>
          </a:p>
          <a:p>
            <a:pPr indent="-457200" lvl="0" marL="457200" rtl="0" algn="l">
              <a:lnSpc>
                <a:spcPct val="100000"/>
              </a:lnSpc>
              <a:spcBef>
                <a:spcPts val="0"/>
              </a:spcBef>
              <a:spcAft>
                <a:spcPts val="0"/>
              </a:spcAft>
              <a:buSzPts val="2400"/>
              <a:buAutoNum type="arabicPeriod"/>
            </a:pPr>
            <a:r>
              <a:rPr lang="en"/>
              <a:t>An all-in engagement of the whole society</a:t>
            </a:r>
            <a:endParaRPr/>
          </a:p>
          <a:p>
            <a:pPr indent="-457200" lvl="0" marL="457200" rtl="0" algn="l">
              <a:lnSpc>
                <a:spcPct val="100000"/>
              </a:lnSpc>
              <a:spcBef>
                <a:spcPts val="0"/>
              </a:spcBef>
              <a:spcAft>
                <a:spcPts val="0"/>
              </a:spcAft>
              <a:buSzPts val="2400"/>
              <a:buAutoNum type="arabicPeriod"/>
            </a:pPr>
            <a:r>
              <a:rPr lang="en"/>
              <a:t>Incredibly high output on producing medical facilities and supplies</a:t>
            </a:r>
            <a:endParaRPr/>
          </a:p>
          <a:p>
            <a:pPr indent="-457200" lvl="0" marL="457200" rtl="0" algn="l">
              <a:lnSpc>
                <a:spcPct val="100000"/>
              </a:lnSpc>
              <a:spcBef>
                <a:spcPts val="0"/>
              </a:spcBef>
              <a:spcAft>
                <a:spcPts val="0"/>
              </a:spcAft>
              <a:buSzPts val="2400"/>
              <a:buAutoNum type="arabicPeriod"/>
            </a:pPr>
            <a:r>
              <a:rPr lang="en"/>
              <a:t>Use of technology</a:t>
            </a:r>
            <a:endParaRPr/>
          </a:p>
          <a:p>
            <a:pPr indent="-457200" lvl="0" marL="457200" rtl="0" algn="l">
              <a:lnSpc>
                <a:spcPct val="100000"/>
              </a:lnSpc>
              <a:spcBef>
                <a:spcPts val="0"/>
              </a:spcBef>
              <a:spcAft>
                <a:spcPts val="0"/>
              </a:spcAft>
              <a:buSzPts val="2400"/>
              <a:buAutoNum type="arabicPeriod"/>
            </a:pPr>
            <a:r>
              <a:rPr lang="en"/>
              <a:t>Self-quarantine of the whole public</a:t>
            </a:r>
            <a:endParaRPr/>
          </a:p>
          <a:p>
            <a:pPr indent="0" lvl="0" marL="0" rtl="0" algn="l">
              <a:lnSpc>
                <a:spcPct val="100000"/>
              </a:lnSpc>
              <a:spcBef>
                <a:spcPts val="0"/>
              </a:spcBef>
              <a:spcAft>
                <a:spcPts val="0"/>
              </a:spcAft>
              <a:buSzPts val="2400"/>
              <a:buNone/>
            </a:pPr>
            <a:r>
              <a:t/>
            </a:r>
            <a:endParaRPr/>
          </a:p>
        </p:txBody>
      </p:sp>
      <p:sp>
        <p:nvSpPr>
          <p:cNvPr id="300" name="Google Shape;300;p57"/>
          <p:cNvSpPr txBox="1"/>
          <p:nvPr>
            <p:ph type="title"/>
          </p:nvPr>
        </p:nvSpPr>
        <p:spPr>
          <a:xfrm>
            <a:off x="688490" y="570156"/>
            <a:ext cx="7756200" cy="10542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Clr>
                <a:srgbClr val="873624"/>
              </a:buClr>
              <a:buSzPts val="2400"/>
              <a:buNone/>
            </a:pPr>
            <a:r>
              <a:rPr b="1" lang="en" sz="2800"/>
              <a:t>China’s Measures on Overcoming COVID-19</a:t>
            </a:r>
            <a:br>
              <a:rPr lang="en" sz="2400"/>
            </a:br>
            <a:br>
              <a:rPr lang="en" sz="3200"/>
            </a:br>
            <a:endParaRPr sz="3200"/>
          </a:p>
        </p:txBody>
      </p:sp>
    </p:spTree>
  </p:cSld>
  <p:clrMapOvr>
    <a:masterClrMapping/>
  </p:clrMapOvr>
</p:sld>
</file>

<file path=ppt/theme/theme1.xml><?xml version="1.0" encoding="utf-8"?>
<a:theme xmlns:a="http://schemas.openxmlformats.org/drawingml/2006/main" xmlns:r="http://schemas.openxmlformats.org/officeDocument/2006/relationships" name="GW General">
  <a:themeElements>
    <a:clrScheme name="Hardcover">
      <a:dk1>
        <a:srgbClr val="000000"/>
      </a:dk1>
      <a:lt1>
        <a:srgbClr val="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